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5" r:id="rId1"/>
  </p:sldMasterIdLst>
  <p:notesMasterIdLst>
    <p:notesMasterId r:id="rId8"/>
  </p:notesMasterIdLst>
  <p:handoutMasterIdLst>
    <p:handoutMasterId r:id="rId9"/>
  </p:handoutMasterIdLst>
  <p:sldIdLst>
    <p:sldId id="256" r:id="rId2"/>
    <p:sldId id="257" r:id="rId3"/>
    <p:sldId id="264" r:id="rId4"/>
    <p:sldId id="267" r:id="rId5"/>
    <p:sldId id="265" r:id="rId6"/>
    <p:sldId id="266" r:id="rId7"/>
  </p:sldIdLst>
  <p:sldSz cx="9144000" cy="5143500" type="screen16x9"/>
  <p:notesSz cx="6858000" cy="9144000"/>
  <p:defaultTextStyle>
    <a:defPPr>
      <a:defRPr lang="en-GB"/>
    </a:defPPr>
    <a:lvl1pPr algn="ctr" rtl="0" fontAlgn="base">
      <a:lnSpc>
        <a:spcPct val="120000"/>
      </a:lnSpc>
      <a:spcBef>
        <a:spcPct val="0"/>
      </a:spcBef>
      <a:spcAft>
        <a:spcPct val="0"/>
      </a:spcAft>
      <a:defRPr sz="1600" kern="1200">
        <a:solidFill>
          <a:srgbClr val="000000"/>
        </a:solidFill>
        <a:latin typeface="Verdana" pitchFamily="34" charset="0"/>
        <a:ea typeface="+mn-ea"/>
        <a:cs typeface="Arial" charset="0"/>
      </a:defRPr>
    </a:lvl1pPr>
    <a:lvl2pPr marL="457200" algn="ctr" rtl="0" fontAlgn="base">
      <a:lnSpc>
        <a:spcPct val="120000"/>
      </a:lnSpc>
      <a:spcBef>
        <a:spcPct val="0"/>
      </a:spcBef>
      <a:spcAft>
        <a:spcPct val="0"/>
      </a:spcAft>
      <a:defRPr sz="1600" kern="1200">
        <a:solidFill>
          <a:srgbClr val="000000"/>
        </a:solidFill>
        <a:latin typeface="Verdana" pitchFamily="34" charset="0"/>
        <a:ea typeface="+mn-ea"/>
        <a:cs typeface="Arial" charset="0"/>
      </a:defRPr>
    </a:lvl2pPr>
    <a:lvl3pPr marL="914400" algn="ctr" rtl="0" fontAlgn="base">
      <a:lnSpc>
        <a:spcPct val="120000"/>
      </a:lnSpc>
      <a:spcBef>
        <a:spcPct val="0"/>
      </a:spcBef>
      <a:spcAft>
        <a:spcPct val="0"/>
      </a:spcAft>
      <a:defRPr sz="1600" kern="1200">
        <a:solidFill>
          <a:srgbClr val="000000"/>
        </a:solidFill>
        <a:latin typeface="Verdana" pitchFamily="34" charset="0"/>
        <a:ea typeface="+mn-ea"/>
        <a:cs typeface="Arial" charset="0"/>
      </a:defRPr>
    </a:lvl3pPr>
    <a:lvl4pPr marL="1371600" algn="ctr" rtl="0" fontAlgn="base">
      <a:lnSpc>
        <a:spcPct val="120000"/>
      </a:lnSpc>
      <a:spcBef>
        <a:spcPct val="0"/>
      </a:spcBef>
      <a:spcAft>
        <a:spcPct val="0"/>
      </a:spcAft>
      <a:defRPr sz="1600" kern="1200">
        <a:solidFill>
          <a:srgbClr val="000000"/>
        </a:solidFill>
        <a:latin typeface="Verdana" pitchFamily="34" charset="0"/>
        <a:ea typeface="+mn-ea"/>
        <a:cs typeface="Arial" charset="0"/>
      </a:defRPr>
    </a:lvl4pPr>
    <a:lvl5pPr marL="1828800" algn="ctr" rtl="0" fontAlgn="base">
      <a:lnSpc>
        <a:spcPct val="120000"/>
      </a:lnSpc>
      <a:spcBef>
        <a:spcPct val="0"/>
      </a:spcBef>
      <a:spcAft>
        <a:spcPct val="0"/>
      </a:spcAft>
      <a:defRPr sz="1600" kern="1200">
        <a:solidFill>
          <a:srgbClr val="000000"/>
        </a:solidFill>
        <a:latin typeface="Verdana" pitchFamily="34" charset="0"/>
        <a:ea typeface="+mn-ea"/>
        <a:cs typeface="Arial" charset="0"/>
      </a:defRPr>
    </a:lvl5pPr>
    <a:lvl6pPr marL="2286000" algn="l" defTabSz="914400" rtl="0" eaLnBrk="1" latinLnBrk="0" hangingPunct="1">
      <a:defRPr sz="1600" kern="1200">
        <a:solidFill>
          <a:srgbClr val="000000"/>
        </a:solidFill>
        <a:latin typeface="Verdana" pitchFamily="34" charset="0"/>
        <a:ea typeface="+mn-ea"/>
        <a:cs typeface="Arial" charset="0"/>
      </a:defRPr>
    </a:lvl6pPr>
    <a:lvl7pPr marL="2743200" algn="l" defTabSz="914400" rtl="0" eaLnBrk="1" latinLnBrk="0" hangingPunct="1">
      <a:defRPr sz="1600" kern="1200">
        <a:solidFill>
          <a:srgbClr val="000000"/>
        </a:solidFill>
        <a:latin typeface="Verdana" pitchFamily="34" charset="0"/>
        <a:ea typeface="+mn-ea"/>
        <a:cs typeface="Arial" charset="0"/>
      </a:defRPr>
    </a:lvl7pPr>
    <a:lvl8pPr marL="3200400" algn="l" defTabSz="914400" rtl="0" eaLnBrk="1" latinLnBrk="0" hangingPunct="1">
      <a:defRPr sz="1600" kern="1200">
        <a:solidFill>
          <a:srgbClr val="000000"/>
        </a:solidFill>
        <a:latin typeface="Verdana" pitchFamily="34" charset="0"/>
        <a:ea typeface="+mn-ea"/>
        <a:cs typeface="Arial" charset="0"/>
      </a:defRPr>
    </a:lvl8pPr>
    <a:lvl9pPr marL="3657600" algn="l" defTabSz="914400" rtl="0" eaLnBrk="1" latinLnBrk="0" hangingPunct="1">
      <a:defRPr sz="1600" kern="1200">
        <a:solidFill>
          <a:srgbClr val="000000"/>
        </a:solidFill>
        <a:latin typeface="Verdana" pitchFamily="34" charset="0"/>
        <a:ea typeface="+mn-ea"/>
        <a:cs typeface="Arial" charset="0"/>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guide id="3" pos="5103">
          <p15:clr>
            <a:srgbClr val="A4A3A4"/>
          </p15:clr>
        </p15:guide>
        <p15:guide id="4" pos="226">
          <p15:clr>
            <a:srgbClr val="A4A3A4"/>
          </p15:clr>
        </p15:guide>
        <p15:guide id="5" pos="5533">
          <p15:clr>
            <a:srgbClr val="A4A3A4"/>
          </p15:clr>
        </p15:guide>
        <p15:guide id="6" pos="4087">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FFCC"/>
    <a:srgbClr val="00CC00"/>
    <a:srgbClr val="00CC66"/>
    <a:srgbClr val="99FF66"/>
    <a:srgbClr val="0098DB"/>
    <a:srgbClr val="FFCC99"/>
    <a:srgbClr val="FECB00"/>
    <a:srgbClr val="FFFF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autoAdjust="0"/>
    <p:restoredTop sz="94434" autoAdjust="0"/>
  </p:normalViewPr>
  <p:slideViewPr>
    <p:cSldViewPr snapToObjects="1">
      <p:cViewPr>
        <p:scale>
          <a:sx n="103" d="100"/>
          <a:sy n="103" d="100"/>
        </p:scale>
        <p:origin x="-330" y="-36"/>
      </p:cViewPr>
      <p:guideLst>
        <p:guide orient="horz" pos="1620"/>
        <p:guide pos="2880"/>
        <p:guide pos="5103"/>
        <p:guide pos="226"/>
        <p:guide pos="5533"/>
        <p:guide pos="4087"/>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1D59D-B537-47FF-9AF9-10AFB5D767B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113F9F13-AEDF-470E-B26E-BBE35C62D976}">
      <dgm:prSet custT="1"/>
      <dgm:spPr>
        <a:noFill/>
      </dgm:spPr>
      <dgm:t>
        <a:bodyPr/>
        <a:lstStyle/>
        <a:p>
          <a:pPr rtl="0"/>
          <a:r>
            <a:rPr lang="en-GB" sz="900" dirty="0" smtClean="0">
              <a:solidFill>
                <a:schemeClr val="tx2"/>
              </a:solidFill>
            </a:rPr>
            <a:t>The development of release 0.9 will be broken into </a:t>
          </a:r>
          <a:r>
            <a:rPr lang="en-GB" sz="900" b="1" dirty="0" smtClean="0">
              <a:solidFill>
                <a:schemeClr val="tx2"/>
              </a:solidFill>
            </a:rPr>
            <a:t>iterations</a:t>
          </a:r>
          <a:r>
            <a:rPr lang="en-GB" sz="900" dirty="0" smtClean="0">
              <a:solidFill>
                <a:schemeClr val="tx2"/>
              </a:solidFill>
            </a:rPr>
            <a:t> with </a:t>
          </a:r>
          <a:r>
            <a:rPr lang="en-GB" sz="900" b="1" dirty="0" smtClean="0">
              <a:solidFill>
                <a:schemeClr val="tx2"/>
              </a:solidFill>
            </a:rPr>
            <a:t>development phases</a:t>
          </a:r>
          <a:r>
            <a:rPr lang="en-GB" sz="900" dirty="0" smtClean="0">
              <a:solidFill>
                <a:schemeClr val="tx2"/>
              </a:solidFill>
            </a:rPr>
            <a:t> (Sprints) within each iteration. There will then be a final iteration dedicated to </a:t>
          </a:r>
          <a:r>
            <a:rPr lang="en-GB" sz="900" b="1" dirty="0" smtClean="0">
              <a:solidFill>
                <a:schemeClr val="tx2"/>
              </a:solidFill>
            </a:rPr>
            <a:t>integration</a:t>
          </a:r>
          <a:r>
            <a:rPr lang="en-GB" sz="900" dirty="0" smtClean="0">
              <a:solidFill>
                <a:schemeClr val="tx2"/>
              </a:solidFill>
            </a:rPr>
            <a:t> with previous releases</a:t>
          </a:r>
          <a:r>
            <a:rPr lang="en-GB" sz="900" dirty="0" smtClean="0"/>
            <a:t>. </a:t>
          </a:r>
          <a:endParaRPr lang="en-GB" sz="900" dirty="0"/>
        </a:p>
      </dgm:t>
    </dgm:pt>
    <dgm:pt modelId="{9FAB9B7E-2697-4340-BF61-1AE8F4E89FBB}" type="parTrans" cxnId="{1133F06A-DC3B-496A-A288-28045BC29649}">
      <dgm:prSet/>
      <dgm:spPr/>
      <dgm:t>
        <a:bodyPr/>
        <a:lstStyle/>
        <a:p>
          <a:endParaRPr lang="en-GB"/>
        </a:p>
      </dgm:t>
    </dgm:pt>
    <dgm:pt modelId="{63A9A2A4-98B8-4ACD-A025-665AB51893C4}" type="sibTrans" cxnId="{1133F06A-DC3B-496A-A288-28045BC29649}">
      <dgm:prSet/>
      <dgm:spPr/>
      <dgm:t>
        <a:bodyPr/>
        <a:lstStyle/>
        <a:p>
          <a:endParaRPr lang="en-GB"/>
        </a:p>
      </dgm:t>
    </dgm:pt>
    <dgm:pt modelId="{0C780279-AEB0-4143-A54B-2FAB8A37D0C4}" type="pres">
      <dgm:prSet presAssocID="{A8F1D59D-B537-47FF-9AF9-10AFB5D767BC}" presName="linear" presStyleCnt="0">
        <dgm:presLayoutVars>
          <dgm:animLvl val="lvl"/>
          <dgm:resizeHandles val="exact"/>
        </dgm:presLayoutVars>
      </dgm:prSet>
      <dgm:spPr/>
      <dgm:t>
        <a:bodyPr/>
        <a:lstStyle/>
        <a:p>
          <a:endParaRPr lang="en-GB"/>
        </a:p>
      </dgm:t>
    </dgm:pt>
    <dgm:pt modelId="{5F5849CA-42CE-428D-9FE3-3A64517EBAFA}" type="pres">
      <dgm:prSet presAssocID="{113F9F13-AEDF-470E-B26E-BBE35C62D976}" presName="parentText" presStyleLbl="node1" presStyleIdx="0" presStyleCnt="1">
        <dgm:presLayoutVars>
          <dgm:chMax val="0"/>
          <dgm:bulletEnabled val="1"/>
        </dgm:presLayoutVars>
      </dgm:prSet>
      <dgm:spPr/>
      <dgm:t>
        <a:bodyPr/>
        <a:lstStyle/>
        <a:p>
          <a:endParaRPr lang="en-GB"/>
        </a:p>
      </dgm:t>
    </dgm:pt>
  </dgm:ptLst>
  <dgm:cxnLst>
    <dgm:cxn modelId="{1133F06A-DC3B-496A-A288-28045BC29649}" srcId="{A8F1D59D-B537-47FF-9AF9-10AFB5D767BC}" destId="{113F9F13-AEDF-470E-B26E-BBE35C62D976}" srcOrd="0" destOrd="0" parTransId="{9FAB9B7E-2697-4340-BF61-1AE8F4E89FBB}" sibTransId="{63A9A2A4-98B8-4ACD-A025-665AB51893C4}"/>
    <dgm:cxn modelId="{BB9F2754-765C-4B14-B79A-76A81C600F8E}" type="presOf" srcId="{113F9F13-AEDF-470E-B26E-BBE35C62D976}" destId="{5F5849CA-42CE-428D-9FE3-3A64517EBAFA}" srcOrd="0" destOrd="0" presId="urn:microsoft.com/office/officeart/2005/8/layout/vList2"/>
    <dgm:cxn modelId="{A4A152CD-0835-4E85-9AC4-F2B3B10D2D32}" type="presOf" srcId="{A8F1D59D-B537-47FF-9AF9-10AFB5D767BC}" destId="{0C780279-AEB0-4143-A54B-2FAB8A37D0C4}" srcOrd="0" destOrd="0" presId="urn:microsoft.com/office/officeart/2005/8/layout/vList2"/>
    <dgm:cxn modelId="{052DE871-9F76-437D-A4D5-E163EF497218}" type="presParOf" srcId="{0C780279-AEB0-4143-A54B-2FAB8A37D0C4}" destId="{5F5849CA-42CE-428D-9FE3-3A64517EBAFA}"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849CA-42CE-428D-9FE3-3A64517EBAFA}">
      <dsp:nvSpPr>
        <dsp:cNvPr id="0" name=""/>
        <dsp:cNvSpPr/>
      </dsp:nvSpPr>
      <dsp:spPr>
        <a:xfrm>
          <a:off x="0" y="4219"/>
          <a:ext cx="8621618" cy="411840"/>
        </a:xfrm>
        <a:prstGeom prst="roundRect">
          <a:avLst/>
        </a:prstGeom>
        <a:no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l" defTabSz="400050" rtl="0">
            <a:lnSpc>
              <a:spcPct val="90000"/>
            </a:lnSpc>
            <a:spcBef>
              <a:spcPct val="0"/>
            </a:spcBef>
            <a:spcAft>
              <a:spcPct val="35000"/>
            </a:spcAft>
          </a:pPr>
          <a:r>
            <a:rPr lang="en-GB" sz="900" kern="1200" dirty="0" smtClean="0">
              <a:solidFill>
                <a:schemeClr val="tx2"/>
              </a:solidFill>
            </a:rPr>
            <a:t>The development of release 0.9 will be broken into </a:t>
          </a:r>
          <a:r>
            <a:rPr lang="en-GB" sz="900" b="1" kern="1200" dirty="0" smtClean="0">
              <a:solidFill>
                <a:schemeClr val="tx2"/>
              </a:solidFill>
            </a:rPr>
            <a:t>iterations</a:t>
          </a:r>
          <a:r>
            <a:rPr lang="en-GB" sz="900" kern="1200" dirty="0" smtClean="0">
              <a:solidFill>
                <a:schemeClr val="tx2"/>
              </a:solidFill>
            </a:rPr>
            <a:t> with </a:t>
          </a:r>
          <a:r>
            <a:rPr lang="en-GB" sz="900" b="1" kern="1200" dirty="0" smtClean="0">
              <a:solidFill>
                <a:schemeClr val="tx2"/>
              </a:solidFill>
            </a:rPr>
            <a:t>development phases</a:t>
          </a:r>
          <a:r>
            <a:rPr lang="en-GB" sz="900" kern="1200" dirty="0" smtClean="0">
              <a:solidFill>
                <a:schemeClr val="tx2"/>
              </a:solidFill>
            </a:rPr>
            <a:t> (Sprints) within each iteration. There will then be a final iteration dedicated to </a:t>
          </a:r>
          <a:r>
            <a:rPr lang="en-GB" sz="900" b="1" kern="1200" dirty="0" smtClean="0">
              <a:solidFill>
                <a:schemeClr val="tx2"/>
              </a:solidFill>
            </a:rPr>
            <a:t>integration</a:t>
          </a:r>
          <a:r>
            <a:rPr lang="en-GB" sz="900" kern="1200" dirty="0" smtClean="0">
              <a:solidFill>
                <a:schemeClr val="tx2"/>
              </a:solidFill>
            </a:rPr>
            <a:t> with previous releases</a:t>
          </a:r>
          <a:r>
            <a:rPr lang="en-GB" sz="900" kern="1200" dirty="0" smtClean="0"/>
            <a:t>. </a:t>
          </a:r>
          <a:endParaRPr lang="en-GB" sz="900" kern="1200" dirty="0"/>
        </a:p>
      </dsp:txBody>
      <dsp:txXfrm>
        <a:off x="20104" y="24323"/>
        <a:ext cx="8581410" cy="3716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defRPr sz="1200">
                <a:solidFill>
                  <a:schemeClr val="tx1"/>
                </a:solidFill>
              </a:defRPr>
            </a:lvl1pPr>
          </a:lstStyle>
          <a:p>
            <a:endParaRPr lang="en-GB" altLang="en-US"/>
          </a:p>
        </p:txBody>
      </p:sp>
      <p:sp>
        <p:nvSpPr>
          <p:cNvPr id="409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defRPr sz="1200">
                <a:solidFill>
                  <a:schemeClr val="tx1"/>
                </a:solidFill>
              </a:defRPr>
            </a:lvl1pPr>
          </a:lstStyle>
          <a:p>
            <a:fld id="{FA1CAAB3-532B-4C74-8D31-3CDB4E289171}" type="datetime4">
              <a:rPr lang="en-GB" altLang="en-US"/>
              <a:pPr/>
              <a:t>04 December 2018</a:t>
            </a:fld>
            <a:endParaRPr lang="en-GB" altLang="en-US"/>
          </a:p>
        </p:txBody>
      </p:sp>
      <p:sp>
        <p:nvSpPr>
          <p:cNvPr id="410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lnSpc>
                <a:spcPct val="100000"/>
              </a:lnSpc>
              <a:defRPr sz="1200">
                <a:solidFill>
                  <a:schemeClr val="tx1"/>
                </a:solidFill>
              </a:defRPr>
            </a:lvl1pPr>
          </a:lstStyle>
          <a:p>
            <a:endParaRPr lang="en-GB" altLang="en-US"/>
          </a:p>
        </p:txBody>
      </p:sp>
      <p:sp>
        <p:nvSpPr>
          <p:cNvPr id="410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defRPr sz="1200">
                <a:solidFill>
                  <a:schemeClr val="tx1"/>
                </a:solidFill>
              </a:defRPr>
            </a:lvl1pPr>
          </a:lstStyle>
          <a:p>
            <a:fld id="{1A0BEC45-4E11-4E40-824D-4E1EC3ED46F0}" type="slidenum">
              <a:rPr lang="en-GB" altLang="en-US"/>
              <a:pPr/>
              <a:t>‹#›</a:t>
            </a:fld>
            <a:endParaRPr lang="en-GB" altLang="en-US"/>
          </a:p>
        </p:txBody>
      </p:sp>
    </p:spTree>
    <p:extLst>
      <p:ext uri="{BB962C8B-B14F-4D97-AF65-F5344CB8AC3E}">
        <p14:creationId xmlns:p14="http://schemas.microsoft.com/office/powerpoint/2010/main" val="1466488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lnSpc>
                <a:spcPct val="100000"/>
              </a:lnSpc>
              <a:defRPr sz="1200">
                <a:solidFill>
                  <a:schemeClr val="tx1"/>
                </a:solidFill>
              </a:defRPr>
            </a:lvl1pPr>
          </a:lstStyle>
          <a:p>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defRPr sz="1200">
                <a:solidFill>
                  <a:schemeClr val="tx1"/>
                </a:solidFill>
              </a:defRPr>
            </a:lvl1pPr>
          </a:lstStyle>
          <a:p>
            <a:fld id="{6A4E70EA-DB5A-47B3-9A98-DE37E28F1233}" type="datetime4">
              <a:rPr lang="en-GB" altLang="en-US"/>
              <a:pPr/>
              <a:t>04 December 2018</a:t>
            </a:fld>
            <a:endParaRPr lang="en-GB" altLang="en-US"/>
          </a:p>
        </p:txBody>
      </p:sp>
      <p:sp>
        <p:nvSpPr>
          <p:cNvPr id="307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lnSpc>
                <a:spcPct val="100000"/>
              </a:lnSpc>
              <a:defRPr sz="1200">
                <a:solidFill>
                  <a:schemeClr val="tx1"/>
                </a:solidFill>
              </a:defRPr>
            </a:lvl1pPr>
          </a:lstStyle>
          <a:p>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defRPr sz="1200">
                <a:solidFill>
                  <a:schemeClr val="tx1"/>
                </a:solidFill>
              </a:defRPr>
            </a:lvl1pPr>
          </a:lstStyle>
          <a:p>
            <a:fld id="{B671AA26-52C0-48E5-AF9E-6206494C8AD5}" type="slidenum">
              <a:rPr lang="en-GB" altLang="en-US"/>
              <a:pPr/>
              <a:t>‹#›</a:t>
            </a:fld>
            <a:endParaRPr lang="en-GB" altLang="en-US"/>
          </a:p>
        </p:txBody>
      </p:sp>
    </p:spTree>
    <p:extLst>
      <p:ext uri="{BB962C8B-B14F-4D97-AF65-F5344CB8AC3E}">
        <p14:creationId xmlns:p14="http://schemas.microsoft.com/office/powerpoint/2010/main" val="3453490069"/>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Verdana" pitchFamily="34" charset="0"/>
        <a:ea typeface="+mn-ea"/>
        <a:cs typeface="+mn-cs"/>
      </a:defRPr>
    </a:lvl1pPr>
    <a:lvl2pPr marL="457200" algn="l" rtl="0" fontAlgn="base">
      <a:spcBef>
        <a:spcPct val="30000"/>
      </a:spcBef>
      <a:spcAft>
        <a:spcPct val="0"/>
      </a:spcAft>
      <a:defRPr sz="1200" kern="1200">
        <a:solidFill>
          <a:schemeClr val="tx1"/>
        </a:solidFill>
        <a:latin typeface="Verdana" pitchFamily="34" charset="0"/>
        <a:ea typeface="+mn-ea"/>
        <a:cs typeface="+mn-cs"/>
      </a:defRPr>
    </a:lvl2pPr>
    <a:lvl3pPr marL="914400" algn="l" rtl="0" fontAlgn="base">
      <a:spcBef>
        <a:spcPct val="30000"/>
      </a:spcBef>
      <a:spcAft>
        <a:spcPct val="0"/>
      </a:spcAft>
      <a:defRPr sz="1200" kern="1200">
        <a:solidFill>
          <a:schemeClr val="tx1"/>
        </a:solidFill>
        <a:latin typeface="Verdana" pitchFamily="34" charset="0"/>
        <a:ea typeface="+mn-ea"/>
        <a:cs typeface="+mn-cs"/>
      </a:defRPr>
    </a:lvl3pPr>
    <a:lvl4pPr marL="1371600" algn="l" rtl="0" fontAlgn="base">
      <a:spcBef>
        <a:spcPct val="30000"/>
      </a:spcBef>
      <a:spcAft>
        <a:spcPct val="0"/>
      </a:spcAft>
      <a:defRPr sz="1200" kern="1200">
        <a:solidFill>
          <a:schemeClr val="tx1"/>
        </a:solidFill>
        <a:latin typeface="Verdana" pitchFamily="34" charset="0"/>
        <a:ea typeface="+mn-ea"/>
        <a:cs typeface="+mn-cs"/>
      </a:defRPr>
    </a:lvl4pPr>
    <a:lvl5pPr marL="1828800" algn="l" rtl="0" fontAlgn="base">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6A4E70EA-DB5A-47B3-9A98-DE37E28F1233}" type="datetime4">
              <a:rPr lang="en-GB" altLang="en-US" smtClean="0"/>
              <a:pPr/>
              <a:t>04 December 2018</a:t>
            </a:fld>
            <a:endParaRPr lang="en-GB" altLang="en-US"/>
          </a:p>
        </p:txBody>
      </p:sp>
      <p:sp>
        <p:nvSpPr>
          <p:cNvPr id="5" name="Slide Number Placeholder 4"/>
          <p:cNvSpPr>
            <a:spLocks noGrp="1"/>
          </p:cNvSpPr>
          <p:nvPr>
            <p:ph type="sldNum" sz="quarter" idx="11"/>
          </p:nvPr>
        </p:nvSpPr>
        <p:spPr/>
        <p:txBody>
          <a:bodyPr/>
          <a:lstStyle/>
          <a:p>
            <a:fld id="{B671AA26-52C0-48E5-AF9E-6206494C8AD5}" type="slidenum">
              <a:rPr lang="en-GB" altLang="en-US" smtClean="0"/>
              <a:pPr/>
              <a:t>0</a:t>
            </a:fld>
            <a:endParaRPr lang="en-GB" altLang="en-US"/>
          </a:p>
        </p:txBody>
      </p:sp>
    </p:spTree>
    <p:extLst>
      <p:ext uri="{BB962C8B-B14F-4D97-AF65-F5344CB8AC3E}">
        <p14:creationId xmlns:p14="http://schemas.microsoft.com/office/powerpoint/2010/main" val="2694950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6A4E70EA-DB5A-47B3-9A98-DE37E28F1233}" type="datetime4">
              <a:rPr lang="en-GB" altLang="en-US" smtClean="0"/>
              <a:pPr/>
              <a:t>04 December 2018</a:t>
            </a:fld>
            <a:endParaRPr lang="en-GB" altLang="en-US"/>
          </a:p>
        </p:txBody>
      </p:sp>
      <p:sp>
        <p:nvSpPr>
          <p:cNvPr id="5" name="Slide Number Placeholder 4"/>
          <p:cNvSpPr>
            <a:spLocks noGrp="1"/>
          </p:cNvSpPr>
          <p:nvPr>
            <p:ph type="sldNum" sz="quarter" idx="11"/>
          </p:nvPr>
        </p:nvSpPr>
        <p:spPr/>
        <p:txBody>
          <a:bodyPr/>
          <a:lstStyle/>
          <a:p>
            <a:fld id="{B671AA26-52C0-48E5-AF9E-6206494C8AD5}" type="slidenum">
              <a:rPr lang="en-GB" altLang="en-US" smtClean="0"/>
              <a:pPr/>
              <a:t>1</a:t>
            </a:fld>
            <a:endParaRPr lang="en-GB" altLang="en-US"/>
          </a:p>
        </p:txBody>
      </p:sp>
    </p:spTree>
    <p:extLst>
      <p:ext uri="{BB962C8B-B14F-4D97-AF65-F5344CB8AC3E}">
        <p14:creationId xmlns:p14="http://schemas.microsoft.com/office/powerpoint/2010/main" val="3939229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6A4E70EA-DB5A-47B3-9A98-DE37E28F1233}" type="datetime4">
              <a:rPr lang="en-GB" altLang="en-US" smtClean="0"/>
              <a:pPr/>
              <a:t>04 December 2018</a:t>
            </a:fld>
            <a:endParaRPr lang="en-GB" altLang="en-US"/>
          </a:p>
        </p:txBody>
      </p:sp>
      <p:sp>
        <p:nvSpPr>
          <p:cNvPr id="5" name="Slide Number Placeholder 4"/>
          <p:cNvSpPr>
            <a:spLocks noGrp="1"/>
          </p:cNvSpPr>
          <p:nvPr>
            <p:ph type="sldNum" sz="quarter" idx="11"/>
          </p:nvPr>
        </p:nvSpPr>
        <p:spPr/>
        <p:txBody>
          <a:bodyPr/>
          <a:lstStyle/>
          <a:p>
            <a:fld id="{B671AA26-52C0-48E5-AF9E-6206494C8AD5}" type="slidenum">
              <a:rPr lang="en-GB" altLang="en-US" smtClean="0"/>
              <a:pPr/>
              <a:t>3</a:t>
            </a:fld>
            <a:endParaRPr lang="en-GB" altLang="en-US"/>
          </a:p>
        </p:txBody>
      </p:sp>
    </p:spTree>
    <p:extLst>
      <p:ext uri="{BB962C8B-B14F-4D97-AF65-F5344CB8AC3E}">
        <p14:creationId xmlns:p14="http://schemas.microsoft.com/office/powerpoint/2010/main" val="1199988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6A4E70EA-DB5A-47B3-9A98-DE37E28F1233}" type="datetime4">
              <a:rPr lang="en-GB" altLang="en-US" smtClean="0"/>
              <a:pPr/>
              <a:t>04 December 2018</a:t>
            </a:fld>
            <a:endParaRPr lang="en-GB" altLang="en-US"/>
          </a:p>
        </p:txBody>
      </p:sp>
      <p:sp>
        <p:nvSpPr>
          <p:cNvPr id="5" name="Slide Number Placeholder 4"/>
          <p:cNvSpPr>
            <a:spLocks noGrp="1"/>
          </p:cNvSpPr>
          <p:nvPr>
            <p:ph type="sldNum" sz="quarter" idx="11"/>
          </p:nvPr>
        </p:nvSpPr>
        <p:spPr/>
        <p:txBody>
          <a:bodyPr/>
          <a:lstStyle/>
          <a:p>
            <a:fld id="{B671AA26-52C0-48E5-AF9E-6206494C8AD5}" type="slidenum">
              <a:rPr lang="en-GB" altLang="en-US" smtClean="0"/>
              <a:pPr/>
              <a:t>4</a:t>
            </a:fld>
            <a:endParaRPr lang="en-GB" altLang="en-US"/>
          </a:p>
        </p:txBody>
      </p:sp>
    </p:spTree>
    <p:extLst>
      <p:ext uri="{BB962C8B-B14F-4D97-AF65-F5344CB8AC3E}">
        <p14:creationId xmlns:p14="http://schemas.microsoft.com/office/powerpoint/2010/main" val="3939229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Date Placeholder 3"/>
          <p:cNvSpPr>
            <a:spLocks noGrp="1"/>
          </p:cNvSpPr>
          <p:nvPr>
            <p:ph type="dt" idx="10"/>
          </p:nvPr>
        </p:nvSpPr>
        <p:spPr/>
        <p:txBody>
          <a:bodyPr/>
          <a:lstStyle/>
          <a:p>
            <a:fld id="{6A4E70EA-DB5A-47B3-9A98-DE37E28F1233}" type="datetime4">
              <a:rPr lang="en-GB" altLang="en-US" smtClean="0"/>
              <a:pPr/>
              <a:t>04 December 2018</a:t>
            </a:fld>
            <a:endParaRPr lang="en-GB" altLang="en-US"/>
          </a:p>
        </p:txBody>
      </p:sp>
      <p:sp>
        <p:nvSpPr>
          <p:cNvPr id="5" name="Slide Number Placeholder 4"/>
          <p:cNvSpPr>
            <a:spLocks noGrp="1"/>
          </p:cNvSpPr>
          <p:nvPr>
            <p:ph type="sldNum" sz="quarter" idx="11"/>
          </p:nvPr>
        </p:nvSpPr>
        <p:spPr/>
        <p:txBody>
          <a:bodyPr/>
          <a:lstStyle/>
          <a:p>
            <a:fld id="{B671AA26-52C0-48E5-AF9E-6206494C8AD5}" type="slidenum">
              <a:rPr lang="en-GB" altLang="en-US" smtClean="0"/>
              <a:pPr/>
              <a:t>5</a:t>
            </a:fld>
            <a:endParaRPr lang="en-GB" altLang="en-US"/>
          </a:p>
        </p:txBody>
      </p:sp>
    </p:spTree>
    <p:extLst>
      <p:ext uri="{BB962C8B-B14F-4D97-AF65-F5344CB8AC3E}">
        <p14:creationId xmlns:p14="http://schemas.microsoft.com/office/powerpoint/2010/main" val="21132201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4" name="Rectangle 15"/>
          <p:cNvSpPr>
            <a:spLocks noChangeArrowheads="1"/>
          </p:cNvSpPr>
          <p:nvPr userDrawn="1"/>
        </p:nvSpPr>
        <p:spPr bwMode="auto">
          <a:xfrm>
            <a:off x="0" y="-1"/>
            <a:ext cx="9144000" cy="1789200"/>
          </a:xfrm>
          <a:prstGeom prst="rect">
            <a:avLst/>
          </a:prstGeom>
          <a:solidFill>
            <a:srgbClr val="003399"/>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GB"/>
          </a:p>
        </p:txBody>
      </p:sp>
      <p:sp>
        <p:nvSpPr>
          <p:cNvPr id="374786" name="Rectangle 2"/>
          <p:cNvSpPr>
            <a:spLocks noGrp="1" noChangeArrowheads="1"/>
          </p:cNvSpPr>
          <p:nvPr>
            <p:ph type="ctrTitle" hasCustomPrompt="1"/>
          </p:nvPr>
        </p:nvSpPr>
        <p:spPr>
          <a:xfrm>
            <a:off x="358775" y="2394000"/>
            <a:ext cx="5399088" cy="936000"/>
          </a:xfrm>
        </p:spPr>
        <p:txBody>
          <a:bodyPr anchor="b"/>
          <a:lstStyle>
            <a:lvl1pPr>
              <a:lnSpc>
                <a:spcPts val="2100"/>
              </a:lnSpc>
              <a:defRPr sz="1900"/>
            </a:lvl1pPr>
          </a:lstStyle>
          <a:p>
            <a:pPr lvl="0"/>
            <a:r>
              <a:rPr lang="en-GB" altLang="en-US" noProof="0" smtClean="0"/>
              <a:t>Click to add title</a:t>
            </a:r>
          </a:p>
        </p:txBody>
      </p:sp>
      <p:sp>
        <p:nvSpPr>
          <p:cNvPr id="374787" name="Rectangle 3"/>
          <p:cNvSpPr>
            <a:spLocks noGrp="1" noChangeArrowheads="1"/>
          </p:cNvSpPr>
          <p:nvPr>
            <p:ph type="subTitle" idx="1" hasCustomPrompt="1"/>
          </p:nvPr>
        </p:nvSpPr>
        <p:spPr>
          <a:xfrm>
            <a:off x="358775" y="3546000"/>
            <a:ext cx="5399088" cy="39390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marR="0" indent="0" algn="l" defTabSz="8072438" rtl="0" eaLnBrk="1" fontAlgn="base" latinLnBrk="0" hangingPunct="1">
              <a:lnSpc>
                <a:spcPts val="1200"/>
              </a:lnSpc>
              <a:spcBef>
                <a:spcPct val="0"/>
              </a:spcBef>
              <a:spcAft>
                <a:spcPct val="0"/>
              </a:spcAft>
              <a:buClr>
                <a:srgbClr val="000000"/>
              </a:buClr>
              <a:buSzTx/>
              <a:buFontTx/>
              <a:buNone/>
              <a:tabLst/>
              <a:defRPr sz="1050"/>
            </a:lvl1pPr>
          </a:lstStyle>
          <a:p>
            <a:pPr marL="0" marR="0" lvl="0" indent="0" algn="l" defTabSz="8072438" rtl="0" eaLnBrk="1" fontAlgn="base" latinLnBrk="0" hangingPunct="1">
              <a:lnSpc>
                <a:spcPts val="1200"/>
              </a:lnSpc>
              <a:spcBef>
                <a:spcPct val="0"/>
              </a:spcBef>
              <a:spcAft>
                <a:spcPct val="0"/>
              </a:spcAft>
              <a:buClr>
                <a:srgbClr val="000000"/>
              </a:buClr>
              <a:buSzTx/>
              <a:buFontTx/>
              <a:buNone/>
              <a:tabLst/>
              <a:defRPr/>
            </a:pPr>
            <a:r>
              <a:rPr lang="en-GB" altLang="en-US" noProof="0" smtClean="0"/>
              <a:t>Click to add subtitle [optional]</a:t>
            </a:r>
          </a:p>
        </p:txBody>
      </p:sp>
      <p:sp>
        <p:nvSpPr>
          <p:cNvPr id="374788" name="Line 4"/>
          <p:cNvSpPr>
            <a:spLocks noChangeShapeType="1"/>
          </p:cNvSpPr>
          <p:nvPr/>
        </p:nvSpPr>
        <p:spPr bwMode="auto">
          <a:xfrm>
            <a:off x="358775" y="3438000"/>
            <a:ext cx="5399088" cy="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4791" name="Line 7"/>
          <p:cNvSpPr>
            <a:spLocks noChangeShapeType="1"/>
          </p:cNvSpPr>
          <p:nvPr/>
        </p:nvSpPr>
        <p:spPr bwMode="auto">
          <a:xfrm>
            <a:off x="0" y="1789510"/>
            <a:ext cx="9144000" cy="0"/>
          </a:xfrm>
          <a:prstGeom prst="line">
            <a:avLst/>
          </a:prstGeom>
          <a:noFill/>
          <a:ln w="31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endParaRPr lang="en-GB"/>
          </a:p>
        </p:txBody>
      </p:sp>
      <p:sp>
        <p:nvSpPr>
          <p:cNvPr id="374797" name="Text Box 13"/>
          <p:cNvSpPr txBox="1">
            <a:spLocks noChangeArrowheads="1"/>
          </p:cNvSpPr>
          <p:nvPr/>
        </p:nvSpPr>
        <p:spPr bwMode="auto">
          <a:xfrm>
            <a:off x="6770340" y="4811353"/>
            <a:ext cx="1662113" cy="70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a:lnSpc>
                <a:spcPct val="100000"/>
              </a:lnSpc>
              <a:spcBef>
                <a:spcPct val="50000"/>
              </a:spcBef>
            </a:pPr>
            <a:r>
              <a:rPr lang="en-GB" altLang="en-US" sz="450">
                <a:solidFill>
                  <a:schemeClr val="tx1"/>
                </a:solidFill>
              </a:rPr>
              <a:t>An agency of the European Union</a:t>
            </a:r>
          </a:p>
        </p:txBody>
      </p:sp>
      <p:sp>
        <p:nvSpPr>
          <p:cNvPr id="374800" name="Line 16"/>
          <p:cNvSpPr>
            <a:spLocks noChangeShapeType="1"/>
          </p:cNvSpPr>
          <p:nvPr/>
        </p:nvSpPr>
        <p:spPr bwMode="auto">
          <a:xfrm>
            <a:off x="0" y="5049442"/>
            <a:ext cx="9144000" cy="1190"/>
          </a:xfrm>
          <a:prstGeom prst="line">
            <a:avLst/>
          </a:prstGeom>
          <a:noFill/>
          <a:ln w="31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7073" t="17419" r="7056" b="17543"/>
          <a:stretch/>
        </p:blipFill>
        <p:spPr>
          <a:xfrm>
            <a:off x="5724000" y="396000"/>
            <a:ext cx="3060000" cy="1008000"/>
          </a:xfrm>
          <a:prstGeom prst="rect">
            <a:avLst/>
          </a:prstGeom>
        </p:spPr>
      </p:pic>
      <p:pic>
        <p:nvPicPr>
          <p:cNvPr id="13" name="Picture 15" descr="EU flag fpr PowerPoint presentations (RGB) (300 ppi)"/>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74400" y="4672800"/>
            <a:ext cx="309024" cy="2088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5"/>
          <p:cNvSpPr>
            <a:spLocks noChangeArrowheads="1"/>
          </p:cNvSpPr>
          <p:nvPr userDrawn="1"/>
        </p:nvSpPr>
        <p:spPr bwMode="auto">
          <a:xfrm>
            <a:off x="0" y="5050800"/>
            <a:ext cx="9144000" cy="93600"/>
          </a:xfrm>
          <a:prstGeom prst="rect">
            <a:avLst/>
          </a:prstGeom>
          <a:solidFill>
            <a:srgbClr val="003399"/>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GB"/>
          </a:p>
        </p:txBody>
      </p:sp>
      <p:sp>
        <p:nvSpPr>
          <p:cNvPr id="3" name="Text Placeholder 2"/>
          <p:cNvSpPr>
            <a:spLocks noGrp="1"/>
          </p:cNvSpPr>
          <p:nvPr>
            <p:ph type="body" sz="quarter" idx="10" hasCustomPrompt="1"/>
          </p:nvPr>
        </p:nvSpPr>
        <p:spPr>
          <a:xfrm>
            <a:off x="358775" y="4011911"/>
            <a:ext cx="5399088" cy="216024"/>
          </a:xfrm>
        </p:spPr>
        <p:txBody>
          <a:bodyPr/>
          <a:lstStyle>
            <a:lvl1pPr>
              <a:lnSpc>
                <a:spcPct val="100000"/>
              </a:lnSpc>
              <a:spcAft>
                <a:spcPts val="0"/>
              </a:spcAft>
              <a:defRPr sz="1100"/>
            </a:lvl1pPr>
          </a:lstStyle>
          <a:p>
            <a:r>
              <a:rPr lang="en-GB" altLang="en-US" kern="0" smtClean="0"/>
              <a:t>Event title [optional]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100" b="0" baseline="0"/>
            </a:lvl1pPr>
          </a:lstStyle>
          <a:p>
            <a:r>
              <a:rPr lang="en-US" smtClean="0"/>
              <a:t>Click to edit Master title style</a:t>
            </a:r>
            <a:endParaRPr lang="en-GB"/>
          </a:p>
        </p:txBody>
      </p:sp>
      <p:sp>
        <p:nvSpPr>
          <p:cNvPr id="3" name="Content Placeholder 2"/>
          <p:cNvSpPr>
            <a:spLocks noGrp="1"/>
          </p:cNvSpPr>
          <p:nvPr>
            <p:ph sz="half" idx="1"/>
          </p:nvPr>
        </p:nvSpPr>
        <p:spPr>
          <a:xfrm>
            <a:off x="358776" y="1619250"/>
            <a:ext cx="4118400" cy="2969419"/>
          </a:xfrm>
        </p:spPr>
        <p:txBody>
          <a:bodyPr/>
          <a:lstStyle>
            <a:lvl1pPr marL="0" marR="0" indent="0" algn="l" defTabSz="8072438" rtl="0" eaLnBrk="1" fontAlgn="base" latinLnBrk="0" hangingPunct="1">
              <a:lnSpc>
                <a:spcPts val="2100"/>
              </a:lnSpc>
              <a:spcBef>
                <a:spcPct val="0"/>
              </a:spcBef>
              <a:spcAft>
                <a:spcPts val="900"/>
              </a:spcAft>
              <a:buClr>
                <a:srgbClr val="000000"/>
              </a:buClr>
              <a:buSzTx/>
              <a:buFontTx/>
              <a:buNone/>
              <a:tabLst/>
              <a:defRPr sz="1500"/>
            </a:lvl1pPr>
            <a:lvl2pPr>
              <a:defRPr sz="1350"/>
            </a:lvl2pPr>
            <a:lvl3pPr>
              <a:defRPr sz="1200"/>
            </a:lvl3pPr>
            <a:lvl4pPr>
              <a:defRPr sz="1050"/>
            </a:lvl4pPr>
            <a:lvl5pPr>
              <a:defRPr sz="1050"/>
            </a:lvl5pPr>
            <a:lvl6pPr>
              <a:defRPr sz="1800"/>
            </a:lvl6pPr>
            <a:lvl7pPr>
              <a:defRPr sz="1800"/>
            </a:lvl7pPr>
            <a:lvl8pPr>
              <a:defRPr sz="1800"/>
            </a:lvl8pPr>
            <a:lvl9pPr>
              <a:defRPr sz="1800"/>
            </a:lvl9pPr>
          </a:lstStyle>
          <a:p>
            <a:pPr marL="0" marR="0" lvl="0"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Click to edit Master text styles</a:t>
            </a:r>
          </a:p>
          <a:p>
            <a:pPr marL="0" marR="0" lvl="1"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Second level</a:t>
            </a:r>
          </a:p>
          <a:p>
            <a:pPr marL="0" marR="0" lvl="2"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Third level</a:t>
            </a:r>
          </a:p>
          <a:p>
            <a:pPr marL="0" marR="0" lvl="3"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Fourth level</a:t>
            </a:r>
          </a:p>
          <a:p>
            <a:pPr marL="0" marR="0" lvl="4"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r>
              <a:rPr lang="en-GB" altLang="en-US" smtClean="0"/>
              <a:t>Expert Group presentation - R0.9 High level plan </a:t>
            </a:r>
            <a:endParaRPr lang="en-GB" altLang="en-US"/>
          </a:p>
        </p:txBody>
      </p:sp>
      <p:sp>
        <p:nvSpPr>
          <p:cNvPr id="6" name="Slide Number Placeholder 5"/>
          <p:cNvSpPr>
            <a:spLocks noGrp="1"/>
          </p:cNvSpPr>
          <p:nvPr>
            <p:ph type="sldNum" sz="quarter" idx="11"/>
          </p:nvPr>
        </p:nvSpPr>
        <p:spPr/>
        <p:txBody>
          <a:bodyPr/>
          <a:lstStyle>
            <a:lvl1pPr>
              <a:defRPr/>
            </a:lvl1pPr>
          </a:lstStyle>
          <a:p>
            <a:fld id="{CE1512B7-A4D3-45D6-AC99-9D6C4D21B5B0}" type="slidenum">
              <a:rPr lang="en-GB" altLang="en-US"/>
              <a:pPr/>
              <a:t>‹#›</a:t>
            </a:fld>
            <a:endParaRPr lang="en-GB" altLang="en-US"/>
          </a:p>
        </p:txBody>
      </p:sp>
      <p:sp>
        <p:nvSpPr>
          <p:cNvPr id="7" name="Date Placeholder 6"/>
          <p:cNvSpPr>
            <a:spLocks noGrp="1"/>
          </p:cNvSpPr>
          <p:nvPr>
            <p:ph type="dt" sz="half" idx="12"/>
          </p:nvPr>
        </p:nvSpPr>
        <p:spPr/>
        <p:txBody>
          <a:bodyPr/>
          <a:lstStyle>
            <a:lvl1pPr>
              <a:defRPr/>
            </a:lvl1pPr>
          </a:lstStyle>
          <a:p>
            <a:fld id="{588D957F-9CFC-4193-8894-90593726E90A}" type="datetime4">
              <a:rPr lang="en-GB" altLang="en-US" smtClean="0"/>
              <a:t>04 December 2018</a:t>
            </a:fld>
            <a:endParaRPr lang="en-GB" altLang="en-US"/>
          </a:p>
        </p:txBody>
      </p:sp>
      <p:sp>
        <p:nvSpPr>
          <p:cNvPr id="8" name="Content Placeholder 2"/>
          <p:cNvSpPr>
            <a:spLocks noGrp="1"/>
          </p:cNvSpPr>
          <p:nvPr>
            <p:ph sz="half" idx="13"/>
          </p:nvPr>
        </p:nvSpPr>
        <p:spPr>
          <a:xfrm>
            <a:off x="4662000" y="1619250"/>
            <a:ext cx="4118400" cy="2969419"/>
          </a:xfrm>
        </p:spPr>
        <p:txBody>
          <a:bodyPr/>
          <a:lstStyle>
            <a:lvl1pPr marL="0" marR="0" indent="0" algn="l" defTabSz="8072438" rtl="0" eaLnBrk="1" fontAlgn="base" latinLnBrk="0" hangingPunct="1">
              <a:lnSpc>
                <a:spcPts val="2100"/>
              </a:lnSpc>
              <a:spcBef>
                <a:spcPct val="0"/>
              </a:spcBef>
              <a:spcAft>
                <a:spcPts val="900"/>
              </a:spcAft>
              <a:buClr>
                <a:srgbClr val="000000"/>
              </a:buClr>
              <a:buSzTx/>
              <a:buFontTx/>
              <a:buNone/>
              <a:tabLst/>
              <a:defRPr sz="1500"/>
            </a:lvl1pPr>
            <a:lvl2pPr>
              <a:defRPr sz="1350"/>
            </a:lvl2pPr>
            <a:lvl3pPr>
              <a:defRPr sz="1200"/>
            </a:lvl3pPr>
            <a:lvl4pPr>
              <a:defRPr sz="1050"/>
            </a:lvl4pPr>
            <a:lvl5pPr>
              <a:defRPr sz="1050"/>
            </a:lvl5pPr>
            <a:lvl6pPr>
              <a:defRPr sz="1800"/>
            </a:lvl6pPr>
            <a:lvl7pPr>
              <a:defRPr sz="1800"/>
            </a:lvl7pPr>
            <a:lvl8pPr>
              <a:defRPr sz="1800"/>
            </a:lvl8pPr>
            <a:lvl9pPr>
              <a:defRPr sz="1800"/>
            </a:lvl9pPr>
          </a:lstStyle>
          <a:p>
            <a:pPr marL="0" marR="0" lvl="0"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Click to edit Master text styles</a:t>
            </a:r>
          </a:p>
          <a:p>
            <a:pPr marL="0" marR="0" lvl="1"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Second level</a:t>
            </a:r>
          </a:p>
          <a:p>
            <a:pPr marL="0" marR="0" lvl="2"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Third level</a:t>
            </a:r>
          </a:p>
          <a:p>
            <a:pPr marL="0" marR="0" lvl="3"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Fourth level</a:t>
            </a:r>
          </a:p>
          <a:p>
            <a:pPr marL="0" marR="0" lvl="4" indent="0" algn="l" defTabSz="8072438" rtl="0" eaLnBrk="1" fontAlgn="base" latinLnBrk="0" hangingPunct="1">
              <a:lnSpc>
                <a:spcPts val="2100"/>
              </a:lnSpc>
              <a:spcBef>
                <a:spcPct val="0"/>
              </a:spcBef>
              <a:spcAft>
                <a:spcPts val="900"/>
              </a:spcAft>
              <a:buClr>
                <a:srgbClr val="000000"/>
              </a:buClr>
              <a:buSzTx/>
              <a:buFontTx/>
              <a:buNone/>
              <a:tabLst/>
              <a:defRPr/>
            </a:pPr>
            <a:r>
              <a:rPr lang="en-US" smtClean="0"/>
              <a:t>Fifth level</a:t>
            </a:r>
            <a:endParaRPr lang="en-GB"/>
          </a:p>
        </p:txBody>
      </p:sp>
    </p:spTree>
    <p:extLst>
      <p:ext uri="{BB962C8B-B14F-4D97-AF65-F5344CB8AC3E}">
        <p14:creationId xmlns:p14="http://schemas.microsoft.com/office/powerpoint/2010/main" val="2033235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intro">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altLang="en-US" smtClean="0"/>
              <a:t>Expert Group presentation - R0.9 High level plan </a:t>
            </a:r>
            <a:endParaRPr lang="en-GB" altLang="en-US"/>
          </a:p>
        </p:txBody>
      </p:sp>
      <p:sp>
        <p:nvSpPr>
          <p:cNvPr id="4" name="Slide Number Placeholder 3"/>
          <p:cNvSpPr>
            <a:spLocks noGrp="1"/>
          </p:cNvSpPr>
          <p:nvPr>
            <p:ph type="sldNum" sz="quarter" idx="11"/>
          </p:nvPr>
        </p:nvSpPr>
        <p:spPr/>
        <p:txBody>
          <a:bodyPr/>
          <a:lstStyle/>
          <a:p>
            <a:fld id="{DB468437-DC6C-443C-8387-7F3DABA73C17}" type="slidenum">
              <a:rPr lang="en-GB" altLang="en-US" smtClean="0"/>
              <a:pPr/>
              <a:t>‹#›</a:t>
            </a:fld>
            <a:endParaRPr lang="en-GB" altLang="en-US"/>
          </a:p>
        </p:txBody>
      </p:sp>
      <p:sp>
        <p:nvSpPr>
          <p:cNvPr id="5" name="Date Placeholder 4"/>
          <p:cNvSpPr>
            <a:spLocks noGrp="1"/>
          </p:cNvSpPr>
          <p:nvPr>
            <p:ph type="dt" sz="half" idx="12"/>
          </p:nvPr>
        </p:nvSpPr>
        <p:spPr/>
        <p:txBody>
          <a:bodyPr/>
          <a:lstStyle/>
          <a:p>
            <a:fld id="{5CA1CDBC-77AD-4813-9BC0-0AB9971BE1B4}" type="datetime4">
              <a:rPr lang="en-GB" altLang="en-US" smtClean="0"/>
              <a:t>04 December 2018</a:t>
            </a:fld>
            <a:endParaRPr lang="en-GB" altLang="en-US"/>
          </a:p>
        </p:txBody>
      </p:sp>
      <p:sp>
        <p:nvSpPr>
          <p:cNvPr id="6" name="Line 2"/>
          <p:cNvSpPr>
            <a:spLocks noChangeShapeType="1"/>
          </p:cNvSpPr>
          <p:nvPr userDrawn="1"/>
        </p:nvSpPr>
        <p:spPr bwMode="auto">
          <a:xfrm>
            <a:off x="358775" y="2833688"/>
            <a:ext cx="6120000" cy="0"/>
          </a:xfrm>
          <a:prstGeom prst="line">
            <a:avLst/>
          </a:prstGeom>
          <a:noFill/>
          <a:ln w="127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 name="Text Placeholder 9"/>
          <p:cNvSpPr>
            <a:spLocks noGrp="1"/>
          </p:cNvSpPr>
          <p:nvPr>
            <p:ph type="body" sz="quarter" idx="14" hasCustomPrompt="1"/>
          </p:nvPr>
        </p:nvSpPr>
        <p:spPr>
          <a:xfrm>
            <a:off x="360000" y="1996035"/>
            <a:ext cx="6120000" cy="755648"/>
          </a:xfrm>
        </p:spPr>
        <p:txBody>
          <a:bodyPr anchor="b" anchorCtr="0"/>
          <a:lstStyle>
            <a:lvl1pPr>
              <a:lnSpc>
                <a:spcPts val="2400"/>
              </a:lnSpc>
              <a:spcAft>
                <a:spcPts val="0"/>
              </a:spcAft>
              <a:defRPr sz="2100" b="0">
                <a:solidFill>
                  <a:srgbClr val="003399"/>
                </a:solidFill>
              </a:defRPr>
            </a:lvl1pPr>
          </a:lstStyle>
          <a:p>
            <a:pPr lvl="0"/>
            <a:r>
              <a:rPr lang="en-US" smtClean="0"/>
              <a:t>Section title</a:t>
            </a:r>
            <a:endParaRPr lang="en-GB"/>
          </a:p>
        </p:txBody>
      </p:sp>
      <p:sp>
        <p:nvSpPr>
          <p:cNvPr id="13" name="Text Placeholder 12"/>
          <p:cNvSpPr>
            <a:spLocks noGrp="1"/>
          </p:cNvSpPr>
          <p:nvPr>
            <p:ph type="body" sz="quarter" idx="15" hasCustomPrompt="1"/>
          </p:nvPr>
        </p:nvSpPr>
        <p:spPr>
          <a:xfrm>
            <a:off x="360363" y="2931790"/>
            <a:ext cx="6119812" cy="1727523"/>
          </a:xfrm>
        </p:spPr>
        <p:txBody>
          <a:bodyPr/>
          <a:lstStyle>
            <a:lvl1pPr>
              <a:defRPr baseline="0"/>
            </a:lvl1pPr>
          </a:lstStyle>
          <a:p>
            <a:pPr lvl="0"/>
            <a:r>
              <a:rPr lang="en-US" smtClean="0"/>
              <a:t>Section subtitle or brief intro text.</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62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orm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r>
              <a:rPr lang="en-GB" altLang="en-US" smtClean="0"/>
              <a:t>Expert Group presentation - R0.9 High level plan </a:t>
            </a:r>
            <a:endParaRPr lang="en-GB" altLang="en-US"/>
          </a:p>
        </p:txBody>
      </p:sp>
      <p:sp>
        <p:nvSpPr>
          <p:cNvPr id="5" name="Slide Number Placeholder 4"/>
          <p:cNvSpPr>
            <a:spLocks noGrp="1"/>
          </p:cNvSpPr>
          <p:nvPr>
            <p:ph type="sldNum" sz="quarter" idx="11"/>
          </p:nvPr>
        </p:nvSpPr>
        <p:spPr/>
        <p:txBody>
          <a:bodyPr/>
          <a:lstStyle>
            <a:lvl1pPr>
              <a:defRPr/>
            </a:lvl1pPr>
          </a:lstStyle>
          <a:p>
            <a:fld id="{7957F717-FD23-493C-BA54-F5AB575BDEC9}" type="slidenum">
              <a:rPr lang="en-GB" altLang="en-US"/>
              <a:pPr/>
              <a:t>‹#›</a:t>
            </a:fld>
            <a:endParaRPr lang="en-GB" altLang="en-US"/>
          </a:p>
        </p:txBody>
      </p:sp>
      <p:sp>
        <p:nvSpPr>
          <p:cNvPr id="6" name="Date Placeholder 5"/>
          <p:cNvSpPr>
            <a:spLocks noGrp="1"/>
          </p:cNvSpPr>
          <p:nvPr>
            <p:ph type="dt" sz="half" idx="12"/>
          </p:nvPr>
        </p:nvSpPr>
        <p:spPr>
          <a:xfrm>
            <a:off x="7344000" y="4804172"/>
            <a:ext cx="1440000" cy="180975"/>
          </a:xfrm>
        </p:spPr>
        <p:txBody>
          <a:bodyPr/>
          <a:lstStyle>
            <a:lvl1pPr>
              <a:defRPr/>
            </a:lvl1pPr>
          </a:lstStyle>
          <a:p>
            <a:fld id="{26FBCA01-A057-47A6-B61C-8F26CE863621}" type="datetime4">
              <a:rPr lang="en-GB" altLang="en-US" smtClean="0"/>
              <a:t>04 December 2018</a:t>
            </a:fld>
            <a:endParaRPr lang="en-GB" altLang="en-US"/>
          </a:p>
        </p:txBody>
      </p:sp>
    </p:spTree>
    <p:extLst>
      <p:ext uri="{BB962C8B-B14F-4D97-AF65-F5344CB8AC3E}">
        <p14:creationId xmlns:p14="http://schemas.microsoft.com/office/powerpoint/2010/main" val="514392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ubl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GB"/>
          </a:p>
        </p:txBody>
      </p:sp>
      <p:sp>
        <p:nvSpPr>
          <p:cNvPr id="3" name="Content Placeholder 2"/>
          <p:cNvSpPr>
            <a:spLocks noGrp="1"/>
          </p:cNvSpPr>
          <p:nvPr>
            <p:ph sz="half" idx="1"/>
          </p:nvPr>
        </p:nvSpPr>
        <p:spPr>
          <a:xfrm>
            <a:off x="358776" y="1619250"/>
            <a:ext cx="4118400" cy="2969419"/>
          </a:xfrm>
        </p:spPr>
        <p:txBody>
          <a:bodyPr/>
          <a:lstStyle>
            <a:lvl1pPr>
              <a:defRPr sz="1500"/>
            </a:lvl1pPr>
            <a:lvl2pPr>
              <a:defRPr sz="135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2488" y="1619250"/>
            <a:ext cx="4117975" cy="2969419"/>
          </a:xfrm>
        </p:spPr>
        <p:txBody>
          <a:bodyPr/>
          <a:lstStyle>
            <a:lvl1pPr>
              <a:defRPr sz="1500"/>
            </a:lvl1pPr>
            <a:lvl2pPr>
              <a:defRPr sz="1350"/>
            </a:lvl2pPr>
            <a:lvl3pPr>
              <a:defRPr sz="1200"/>
            </a:lvl3pPr>
            <a:lvl4pPr>
              <a:defRPr sz="1050"/>
            </a:lvl4pPr>
            <a:lvl5pPr>
              <a:defRPr sz="105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r>
              <a:rPr lang="en-GB" altLang="en-US" smtClean="0"/>
              <a:t>Expert Group presentation - R0.9 High level plan </a:t>
            </a:r>
            <a:endParaRPr lang="en-GB" altLang="en-US"/>
          </a:p>
        </p:txBody>
      </p:sp>
      <p:sp>
        <p:nvSpPr>
          <p:cNvPr id="6" name="Slide Number Placeholder 5"/>
          <p:cNvSpPr>
            <a:spLocks noGrp="1"/>
          </p:cNvSpPr>
          <p:nvPr>
            <p:ph type="sldNum" sz="quarter" idx="11"/>
          </p:nvPr>
        </p:nvSpPr>
        <p:spPr/>
        <p:txBody>
          <a:bodyPr/>
          <a:lstStyle>
            <a:lvl1pPr>
              <a:defRPr/>
            </a:lvl1pPr>
          </a:lstStyle>
          <a:p>
            <a:fld id="{CE1512B7-A4D3-45D6-AC99-9D6C4D21B5B0}" type="slidenum">
              <a:rPr lang="en-GB" altLang="en-US"/>
              <a:pPr/>
              <a:t>‹#›</a:t>
            </a:fld>
            <a:endParaRPr lang="en-GB" altLang="en-US"/>
          </a:p>
        </p:txBody>
      </p:sp>
      <p:sp>
        <p:nvSpPr>
          <p:cNvPr id="7" name="Date Placeholder 6"/>
          <p:cNvSpPr>
            <a:spLocks noGrp="1"/>
          </p:cNvSpPr>
          <p:nvPr>
            <p:ph type="dt" sz="half" idx="12"/>
          </p:nvPr>
        </p:nvSpPr>
        <p:spPr/>
        <p:txBody>
          <a:bodyPr/>
          <a:lstStyle>
            <a:lvl1pPr>
              <a:defRPr/>
            </a:lvl1pPr>
          </a:lstStyle>
          <a:p>
            <a:fld id="{5C3C46EF-1C9A-41A5-A947-0592C06228E7}" type="datetime4">
              <a:rPr lang="en-GB" altLang="en-US" smtClean="0"/>
              <a:t>04 December 2018</a:t>
            </a:fld>
            <a:endParaRPr lang="en-GB" altLang="en-US"/>
          </a:p>
        </p:txBody>
      </p:sp>
    </p:spTree>
    <p:extLst>
      <p:ext uri="{BB962C8B-B14F-4D97-AF65-F5344CB8AC3E}">
        <p14:creationId xmlns:p14="http://schemas.microsoft.com/office/powerpoint/2010/main" val="167006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GB" altLang="en-US" smtClean="0"/>
              <a:t>Expert Group presentation - R0.9 High level plan </a:t>
            </a:r>
            <a:endParaRPr lang="en-GB" altLang="en-US"/>
          </a:p>
        </p:txBody>
      </p:sp>
      <p:sp>
        <p:nvSpPr>
          <p:cNvPr id="4" name="Slide Number Placeholder 3"/>
          <p:cNvSpPr>
            <a:spLocks noGrp="1"/>
          </p:cNvSpPr>
          <p:nvPr>
            <p:ph type="sldNum" sz="quarter" idx="11"/>
          </p:nvPr>
        </p:nvSpPr>
        <p:spPr/>
        <p:txBody>
          <a:bodyPr/>
          <a:lstStyle>
            <a:lvl1pPr>
              <a:defRPr/>
            </a:lvl1pPr>
          </a:lstStyle>
          <a:p>
            <a:fld id="{A4A0FAAC-E39B-4479-B08E-E201E90F7F69}" type="slidenum">
              <a:rPr lang="en-GB" altLang="en-US"/>
              <a:pPr/>
              <a:t>‹#›</a:t>
            </a:fld>
            <a:endParaRPr lang="en-GB" altLang="en-US"/>
          </a:p>
        </p:txBody>
      </p:sp>
      <p:sp>
        <p:nvSpPr>
          <p:cNvPr id="5" name="Date Placeholder 4"/>
          <p:cNvSpPr>
            <a:spLocks noGrp="1"/>
          </p:cNvSpPr>
          <p:nvPr>
            <p:ph type="dt" sz="half" idx="12"/>
          </p:nvPr>
        </p:nvSpPr>
        <p:spPr/>
        <p:txBody>
          <a:bodyPr/>
          <a:lstStyle>
            <a:lvl1pPr>
              <a:defRPr/>
            </a:lvl1pPr>
          </a:lstStyle>
          <a:p>
            <a:fld id="{D6EC7883-6078-4A98-990A-C5D3DE365D74}" type="datetime4">
              <a:rPr lang="en-GB" altLang="en-US" smtClean="0"/>
              <a:t>04 December 2018</a:t>
            </a:fld>
            <a:endParaRPr lang="en-GB" altLang="en-US"/>
          </a:p>
        </p:txBody>
      </p:sp>
    </p:spTree>
    <p:extLst>
      <p:ext uri="{BB962C8B-B14F-4D97-AF65-F5344CB8AC3E}">
        <p14:creationId xmlns:p14="http://schemas.microsoft.com/office/powerpoint/2010/main" val="218731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page image">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504000"/>
            <a:ext cx="9144000" cy="4546800"/>
          </a:xfrm>
        </p:spPr>
        <p:txBody>
          <a:bodyPr/>
          <a:lstStyle>
            <a:lvl1pPr>
              <a:defRPr/>
            </a:lvl1pPr>
          </a:lstStyle>
          <a:p>
            <a:r>
              <a:rPr lang="en-US" smtClean="0"/>
              <a:t>Click icon to add picture</a:t>
            </a:r>
            <a:endParaRPr lang="en-GB"/>
          </a:p>
        </p:txBody>
      </p:sp>
    </p:spTree>
    <p:extLst>
      <p:ext uri="{BB962C8B-B14F-4D97-AF65-F5344CB8AC3E}">
        <p14:creationId xmlns:p14="http://schemas.microsoft.com/office/powerpoint/2010/main" val="3100046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260648" y="2452033"/>
            <a:ext cx="3995520" cy="3995520"/>
          </a:xfrm>
          <a:prstGeom prst="rect">
            <a:avLst/>
          </a:prstGeom>
          <a:effectLst/>
        </p:spPr>
      </p:pic>
    </p:spTree>
    <p:extLst>
      <p:ext uri="{BB962C8B-B14F-4D97-AF65-F5344CB8AC3E}">
        <p14:creationId xmlns:p14="http://schemas.microsoft.com/office/powerpoint/2010/main" val="1955672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bwMode="auto">
          <a:xfrm>
            <a:off x="358776" y="769144"/>
            <a:ext cx="8424000" cy="713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add title</a:t>
            </a:r>
          </a:p>
        </p:txBody>
      </p:sp>
      <p:sp>
        <p:nvSpPr>
          <p:cNvPr id="373764" name="Rectangle 4"/>
          <p:cNvSpPr>
            <a:spLocks noGrp="1" noChangeArrowheads="1"/>
          </p:cNvSpPr>
          <p:nvPr>
            <p:ph type="ftr" sz="quarter" idx="3"/>
          </p:nvPr>
        </p:nvSpPr>
        <p:spPr bwMode="auto">
          <a:xfrm>
            <a:off x="719139" y="4804172"/>
            <a:ext cx="6478587" cy="21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ts val="1200"/>
              </a:lnSpc>
              <a:defRPr sz="830">
                <a:solidFill>
                  <a:schemeClr val="tx1"/>
                </a:solidFill>
              </a:defRPr>
            </a:lvl1pPr>
          </a:lstStyle>
          <a:p>
            <a:r>
              <a:rPr lang="en-GB" altLang="en-US" smtClean="0"/>
              <a:t>Expert Group presentation - R0.9 High level plan </a:t>
            </a:r>
            <a:endParaRPr lang="en-GB" altLang="en-US"/>
          </a:p>
        </p:txBody>
      </p:sp>
      <p:sp>
        <p:nvSpPr>
          <p:cNvPr id="373765" name="Rectangle 5"/>
          <p:cNvSpPr>
            <a:spLocks noGrp="1" noChangeArrowheads="1"/>
          </p:cNvSpPr>
          <p:nvPr>
            <p:ph type="sldNum" sz="quarter" idx="4"/>
          </p:nvPr>
        </p:nvSpPr>
        <p:spPr bwMode="auto">
          <a:xfrm>
            <a:off x="360364" y="4804172"/>
            <a:ext cx="307975" cy="179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lnSpc>
                <a:spcPts val="1200"/>
              </a:lnSpc>
              <a:defRPr sz="830">
                <a:solidFill>
                  <a:schemeClr val="tx1"/>
                </a:solidFill>
              </a:defRPr>
            </a:lvl1pPr>
          </a:lstStyle>
          <a:p>
            <a:fld id="{DB468437-DC6C-443C-8387-7F3DABA73C17}" type="slidenum">
              <a:rPr lang="en-GB" altLang="en-US" smtClean="0"/>
              <a:pPr/>
              <a:t>‹#›</a:t>
            </a:fld>
            <a:endParaRPr lang="en-GB" altLang="en-US"/>
          </a:p>
        </p:txBody>
      </p:sp>
      <p:sp>
        <p:nvSpPr>
          <p:cNvPr id="373768" name="Rectangle 8"/>
          <p:cNvSpPr>
            <a:spLocks noGrp="1" noChangeArrowheads="1"/>
          </p:cNvSpPr>
          <p:nvPr>
            <p:ph type="dt" sz="half" idx="2"/>
          </p:nvPr>
        </p:nvSpPr>
        <p:spPr bwMode="auto">
          <a:xfrm>
            <a:off x="7344000" y="4804172"/>
            <a:ext cx="1439862"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ts val="1200"/>
              </a:lnSpc>
              <a:defRPr sz="830">
                <a:solidFill>
                  <a:schemeClr val="tx1"/>
                </a:solidFill>
              </a:defRPr>
            </a:lvl1pPr>
          </a:lstStyle>
          <a:p>
            <a:fld id="{BC9BDE07-5684-4FE9-9EEB-A554F2C1C6CA}" type="datetime4">
              <a:rPr lang="en-GB" altLang="en-US" smtClean="0"/>
              <a:t>04 December 2018</a:t>
            </a:fld>
            <a:endParaRPr lang="en-GB" altLang="en-US"/>
          </a:p>
        </p:txBody>
      </p:sp>
      <p:sp>
        <p:nvSpPr>
          <p:cNvPr id="373775" name="Rectangle 15"/>
          <p:cNvSpPr>
            <a:spLocks noChangeArrowheads="1"/>
          </p:cNvSpPr>
          <p:nvPr/>
        </p:nvSpPr>
        <p:spPr bwMode="auto">
          <a:xfrm>
            <a:off x="0" y="0"/>
            <a:ext cx="9144000" cy="504825"/>
          </a:xfrm>
          <a:prstGeom prst="rect">
            <a:avLst/>
          </a:prstGeom>
          <a:solidFill>
            <a:srgbClr val="003399"/>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GB"/>
          </a:p>
        </p:txBody>
      </p:sp>
      <p:sp>
        <p:nvSpPr>
          <p:cNvPr id="373777" name="Line 17"/>
          <p:cNvSpPr>
            <a:spLocks noChangeShapeType="1"/>
          </p:cNvSpPr>
          <p:nvPr/>
        </p:nvSpPr>
        <p:spPr bwMode="auto">
          <a:xfrm>
            <a:off x="0" y="507206"/>
            <a:ext cx="9144000" cy="1191"/>
          </a:xfrm>
          <a:prstGeom prst="line">
            <a:avLst/>
          </a:prstGeom>
          <a:noFill/>
          <a:ln w="317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3781" name="Rectangle 21"/>
          <p:cNvSpPr>
            <a:spLocks noGrp="1" noChangeArrowheads="1"/>
          </p:cNvSpPr>
          <p:nvPr>
            <p:ph type="body" idx="1"/>
          </p:nvPr>
        </p:nvSpPr>
        <p:spPr bwMode="auto">
          <a:xfrm>
            <a:off x="358776" y="1619250"/>
            <a:ext cx="8424000" cy="2969419"/>
          </a:xfrm>
          <a:prstGeom prst="rect">
            <a:avLst/>
          </a:prstGeom>
          <a:noFill/>
          <a:ln>
            <a:noFill/>
          </a:ln>
          <a:effectLst/>
          <a:extLst>
            <a:ext uri="{909E8E84-426E-40DD-AFC4-6F175D3DCCD1}">
              <a14:hiddenFill xmlns:a14="http://schemas.microsoft.com/office/drawing/2010/main">
                <a:solidFill>
                  <a:srgbClr val="E1E3F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Normal text – Verdana, 15pt regular, ls 21pt, ap 9pt, black.</a:t>
            </a:r>
          </a:p>
          <a:p>
            <a:pPr lvl="1"/>
            <a:r>
              <a:rPr lang="en-GB" altLang="en-US" smtClean="0"/>
              <a:t>Title – Verdana, 21pt regular, ls 27pt, blue (0,51,153).</a:t>
            </a:r>
          </a:p>
          <a:p>
            <a:pPr lvl="1"/>
            <a:r>
              <a:rPr lang="en-GB" altLang="en-US" smtClean="0"/>
              <a:t>Subtitle – Verdana, 18pt bold (apply manually), ls 27pt, blue (0,51,153).</a:t>
            </a:r>
          </a:p>
          <a:p>
            <a:pPr lvl="1"/>
            <a:r>
              <a:rPr lang="en-GB" altLang="en-US" smtClean="0"/>
              <a:t>Bullets level 1 – Verdana, 13.5pt regular, ls 18pt, ap 6pt, black.</a:t>
            </a:r>
          </a:p>
          <a:p>
            <a:pPr lvl="2"/>
            <a:r>
              <a:rPr lang="en-GB" altLang="en-US" smtClean="0"/>
              <a:t>Bullets level 2 – Verdana, 12pt regular, ls 18pt, ap 4.5pt, black.</a:t>
            </a:r>
          </a:p>
          <a:p>
            <a:pPr lvl="3"/>
            <a:r>
              <a:rPr lang="en-GB" altLang="en-US" smtClean="0"/>
              <a:t>Bullets level 3 – Verdana, 10.5pt regular, ls 15pt, ap 4.5pt, black. NOT RECOMMENDED TO USE BEYOND LEVEL 3</a:t>
            </a:r>
          </a:p>
          <a:p>
            <a:pPr lvl="4"/>
            <a:r>
              <a:rPr lang="en-GB" altLang="en-US" smtClean="0"/>
              <a:t>Bullets level 4 – Verdana, 10.5pt regular, ls 15pt, ap 4.5pt, black.</a:t>
            </a:r>
          </a:p>
          <a:p>
            <a:pPr lvl="4"/>
            <a:r>
              <a:rPr lang="en-GB" altLang="en-US" smtClean="0"/>
              <a:t>Bullets level 5 – Verdana, 10.5pt regular, ls 15pt, ap 4.5pt, black.</a:t>
            </a:r>
          </a:p>
          <a:p>
            <a:pPr lvl="6"/>
            <a:r>
              <a:rPr lang="en-GB" altLang="en-US" smtClean="0"/>
              <a:t>Bullets level 6 – Verdana, 10.5pt regular, ls 15pt, ap 4.5pt, black.</a:t>
            </a:r>
          </a:p>
          <a:p>
            <a:pPr lvl="7"/>
            <a:r>
              <a:rPr lang="en-GB" altLang="en-US" smtClean="0"/>
              <a:t>Bullets level 7 – Verdana, 10.5pt regular, ls 15pt, ap 4.5pt, black.</a:t>
            </a:r>
          </a:p>
          <a:p>
            <a:pPr lvl="8"/>
            <a:r>
              <a:rPr lang="en-GB" altLang="en-US" smtClean="0"/>
              <a:t>Bullets level 8 – Verdana, 10.5pt regular, ls 15pt, ap 4.5pt, black.</a:t>
            </a:r>
          </a:p>
        </p:txBody>
      </p:sp>
      <p:pic>
        <p:nvPicPr>
          <p:cNvPr id="2" name="Picture 1"/>
          <p:cNvPicPr>
            <a:picLocks noChangeAspect="1"/>
          </p:cNvPicPr>
          <p:nvPr/>
        </p:nvPicPr>
        <p:blipFill rotWithShape="1">
          <a:blip r:embed="rId10" cstate="print">
            <a:extLst>
              <a:ext uri="{28A0092B-C50C-407E-A947-70E740481C1C}">
                <a14:useLocalDpi xmlns:a14="http://schemas.microsoft.com/office/drawing/2010/main" val="0"/>
              </a:ext>
            </a:extLst>
          </a:blip>
          <a:srcRect l="7994" t="17599" r="8041" b="26818"/>
          <a:stretch/>
        </p:blipFill>
        <p:spPr>
          <a:xfrm>
            <a:off x="7416000" y="72000"/>
            <a:ext cx="1368000" cy="393900"/>
          </a:xfrm>
          <a:prstGeom prst="rect">
            <a:avLst/>
          </a:prstGeom>
        </p:spPr>
      </p:pic>
      <p:sp>
        <p:nvSpPr>
          <p:cNvPr id="13" name="Rectangle 15"/>
          <p:cNvSpPr>
            <a:spLocks noChangeArrowheads="1"/>
          </p:cNvSpPr>
          <p:nvPr/>
        </p:nvSpPr>
        <p:spPr bwMode="auto">
          <a:xfrm>
            <a:off x="0" y="5050800"/>
            <a:ext cx="9144000" cy="93600"/>
          </a:xfrm>
          <a:prstGeom prst="rect">
            <a:avLst/>
          </a:prstGeom>
          <a:solidFill>
            <a:srgbClr val="003399"/>
          </a:solidFill>
          <a:ln>
            <a:noFill/>
          </a:ln>
          <a:effectLst/>
          <a:extLs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en-GB"/>
          </a:p>
        </p:txBody>
      </p:sp>
    </p:spTree>
  </p:cSld>
  <p:clrMap bg1="lt1" tx1="dk1" bg2="lt2" tx2="dk2" accent1="accent1" accent2="accent2" accent3="accent3" accent4="accent4" accent5="accent5" accent6="accent6" hlink="hlink" folHlink="folHlink"/>
  <p:sldLayoutIdLst>
    <p:sldLayoutId id="2147483656" r:id="rId1"/>
    <p:sldLayoutId id="2147483664" r:id="rId2"/>
    <p:sldLayoutId id="2147483665" r:id="rId3"/>
    <p:sldLayoutId id="2147483657" r:id="rId4"/>
    <p:sldLayoutId id="2147483659" r:id="rId5"/>
    <p:sldLayoutId id="2147483661" r:id="rId6"/>
    <p:sldLayoutId id="2147483662" r:id="rId7"/>
    <p:sldLayoutId id="2147483663" r:id="rId8"/>
  </p:sldLayoutIdLst>
  <p:hf hdr="0" dt="0"/>
  <p:txStyles>
    <p:titleStyle>
      <a:lvl1pPr algn="l" rtl="0" eaLnBrk="1" fontAlgn="base" hangingPunct="1">
        <a:lnSpc>
          <a:spcPts val="2700"/>
        </a:lnSpc>
        <a:spcBef>
          <a:spcPct val="0"/>
        </a:spcBef>
        <a:spcAft>
          <a:spcPct val="0"/>
        </a:spcAft>
        <a:defRPr sz="2100">
          <a:solidFill>
            <a:schemeClr val="tx2"/>
          </a:solidFill>
          <a:latin typeface="+mj-lt"/>
          <a:ea typeface="+mj-ea"/>
          <a:cs typeface="+mj-cs"/>
        </a:defRPr>
      </a:lvl1pPr>
      <a:lvl2pPr algn="l" rtl="0" eaLnBrk="1" fontAlgn="base" hangingPunct="1">
        <a:lnSpc>
          <a:spcPts val="3600"/>
        </a:lnSpc>
        <a:spcBef>
          <a:spcPct val="0"/>
        </a:spcBef>
        <a:spcAft>
          <a:spcPct val="0"/>
        </a:spcAft>
        <a:defRPr sz="2800">
          <a:solidFill>
            <a:schemeClr val="tx2"/>
          </a:solidFill>
          <a:latin typeface="Verdana" pitchFamily="34" charset="0"/>
          <a:cs typeface="Arial" charset="0"/>
        </a:defRPr>
      </a:lvl2pPr>
      <a:lvl3pPr algn="l" rtl="0" eaLnBrk="1" fontAlgn="base" hangingPunct="1">
        <a:lnSpc>
          <a:spcPts val="3600"/>
        </a:lnSpc>
        <a:spcBef>
          <a:spcPct val="0"/>
        </a:spcBef>
        <a:spcAft>
          <a:spcPct val="0"/>
        </a:spcAft>
        <a:defRPr sz="2800">
          <a:solidFill>
            <a:schemeClr val="tx2"/>
          </a:solidFill>
          <a:latin typeface="Verdana" pitchFamily="34" charset="0"/>
          <a:cs typeface="Arial" charset="0"/>
        </a:defRPr>
      </a:lvl3pPr>
      <a:lvl4pPr algn="l" rtl="0" eaLnBrk="1" fontAlgn="base" hangingPunct="1">
        <a:lnSpc>
          <a:spcPts val="3600"/>
        </a:lnSpc>
        <a:spcBef>
          <a:spcPct val="0"/>
        </a:spcBef>
        <a:spcAft>
          <a:spcPct val="0"/>
        </a:spcAft>
        <a:defRPr sz="2800">
          <a:solidFill>
            <a:schemeClr val="tx2"/>
          </a:solidFill>
          <a:latin typeface="Verdana" pitchFamily="34" charset="0"/>
          <a:cs typeface="Arial" charset="0"/>
        </a:defRPr>
      </a:lvl4pPr>
      <a:lvl5pPr algn="l" rtl="0" eaLnBrk="1" fontAlgn="base" hangingPunct="1">
        <a:lnSpc>
          <a:spcPts val="3600"/>
        </a:lnSpc>
        <a:spcBef>
          <a:spcPct val="0"/>
        </a:spcBef>
        <a:spcAft>
          <a:spcPct val="0"/>
        </a:spcAft>
        <a:defRPr sz="2800">
          <a:solidFill>
            <a:schemeClr val="tx2"/>
          </a:solidFill>
          <a:latin typeface="Verdana" pitchFamily="34" charset="0"/>
          <a:cs typeface="Arial" charset="0"/>
        </a:defRPr>
      </a:lvl5pPr>
      <a:lvl6pPr marL="457200" algn="l" rtl="0" eaLnBrk="1" fontAlgn="base" hangingPunct="1">
        <a:lnSpc>
          <a:spcPts val="3600"/>
        </a:lnSpc>
        <a:spcBef>
          <a:spcPct val="0"/>
        </a:spcBef>
        <a:spcAft>
          <a:spcPct val="0"/>
        </a:spcAft>
        <a:defRPr sz="2800">
          <a:solidFill>
            <a:schemeClr val="tx2"/>
          </a:solidFill>
          <a:latin typeface="Verdana" pitchFamily="34" charset="0"/>
          <a:cs typeface="Arial" charset="0"/>
        </a:defRPr>
      </a:lvl6pPr>
      <a:lvl7pPr marL="914400" algn="l" rtl="0" eaLnBrk="1" fontAlgn="base" hangingPunct="1">
        <a:lnSpc>
          <a:spcPts val="3600"/>
        </a:lnSpc>
        <a:spcBef>
          <a:spcPct val="0"/>
        </a:spcBef>
        <a:spcAft>
          <a:spcPct val="0"/>
        </a:spcAft>
        <a:defRPr sz="2800">
          <a:solidFill>
            <a:schemeClr val="tx2"/>
          </a:solidFill>
          <a:latin typeface="Verdana" pitchFamily="34" charset="0"/>
          <a:cs typeface="Arial" charset="0"/>
        </a:defRPr>
      </a:lvl7pPr>
      <a:lvl8pPr marL="1371600" algn="l" rtl="0" eaLnBrk="1" fontAlgn="base" hangingPunct="1">
        <a:lnSpc>
          <a:spcPts val="3600"/>
        </a:lnSpc>
        <a:spcBef>
          <a:spcPct val="0"/>
        </a:spcBef>
        <a:spcAft>
          <a:spcPct val="0"/>
        </a:spcAft>
        <a:defRPr sz="2800">
          <a:solidFill>
            <a:schemeClr val="tx2"/>
          </a:solidFill>
          <a:latin typeface="Verdana" pitchFamily="34" charset="0"/>
          <a:cs typeface="Arial" charset="0"/>
        </a:defRPr>
      </a:lvl8pPr>
      <a:lvl9pPr marL="1828800" algn="l" rtl="0" eaLnBrk="1" fontAlgn="base" hangingPunct="1">
        <a:lnSpc>
          <a:spcPts val="3600"/>
        </a:lnSpc>
        <a:spcBef>
          <a:spcPct val="0"/>
        </a:spcBef>
        <a:spcAft>
          <a:spcPct val="0"/>
        </a:spcAft>
        <a:defRPr sz="2800">
          <a:solidFill>
            <a:schemeClr val="tx2"/>
          </a:solidFill>
          <a:latin typeface="Verdana" pitchFamily="34" charset="0"/>
          <a:cs typeface="Arial" charset="0"/>
        </a:defRPr>
      </a:lvl9pPr>
    </p:titleStyle>
    <p:bodyStyle>
      <a:lvl1pPr algn="l" defTabSz="8072438" rtl="0" eaLnBrk="1" fontAlgn="base" hangingPunct="1">
        <a:lnSpc>
          <a:spcPts val="2100"/>
        </a:lnSpc>
        <a:spcBef>
          <a:spcPct val="0"/>
        </a:spcBef>
        <a:spcAft>
          <a:spcPts val="900"/>
        </a:spcAft>
        <a:buClr>
          <a:srgbClr val="000000"/>
        </a:buClr>
        <a:defRPr sz="1500">
          <a:solidFill>
            <a:schemeClr val="tx1"/>
          </a:solidFill>
          <a:latin typeface="+mn-lt"/>
          <a:ea typeface="+mn-ea"/>
          <a:cs typeface="+mn-cs"/>
        </a:defRPr>
      </a:lvl1pPr>
      <a:lvl2pPr marL="268288" indent="-266700" algn="l" defTabSz="8072438" rtl="0" eaLnBrk="1" fontAlgn="base" hangingPunct="1">
        <a:lnSpc>
          <a:spcPts val="1800"/>
        </a:lnSpc>
        <a:spcBef>
          <a:spcPct val="0"/>
        </a:spcBef>
        <a:spcAft>
          <a:spcPts val="600"/>
        </a:spcAft>
        <a:buClr>
          <a:schemeClr val="tx1"/>
        </a:buClr>
        <a:buChar char="•"/>
        <a:defRPr sz="1350">
          <a:solidFill>
            <a:schemeClr val="tx1"/>
          </a:solidFill>
          <a:latin typeface="+mn-lt"/>
          <a:cs typeface="+mn-cs"/>
        </a:defRPr>
      </a:lvl2pPr>
      <a:lvl3pPr marL="522288" indent="-231775" algn="l" defTabSz="8072438" rtl="0" eaLnBrk="1" fontAlgn="base" hangingPunct="1">
        <a:lnSpc>
          <a:spcPts val="1800"/>
        </a:lnSpc>
        <a:spcBef>
          <a:spcPct val="0"/>
        </a:spcBef>
        <a:spcAft>
          <a:spcPts val="450"/>
        </a:spcAft>
        <a:buClr>
          <a:schemeClr val="tx1"/>
        </a:buClr>
        <a:buFont typeface="Verdana" pitchFamily="34" charset="0"/>
        <a:buChar char="–"/>
        <a:defRPr sz="1200">
          <a:solidFill>
            <a:schemeClr val="tx1"/>
          </a:solidFill>
          <a:latin typeface="+mn-lt"/>
          <a:cs typeface="+mn-cs"/>
        </a:defRPr>
      </a:lvl3pPr>
      <a:lvl4pPr marL="769938" indent="-21907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4pPr>
      <a:lvl5pPr marL="1016000" marR="0" indent="-225425" algn="l" defTabSz="8072438" rtl="0" eaLnBrk="1" fontAlgn="base" latinLnBrk="0" hangingPunct="1">
        <a:lnSpc>
          <a:spcPts val="1500"/>
        </a:lnSpc>
        <a:spcBef>
          <a:spcPct val="0"/>
        </a:spcBef>
        <a:spcAft>
          <a:spcPts val="450"/>
        </a:spcAft>
        <a:buClr>
          <a:schemeClr val="tx1"/>
        </a:buClr>
        <a:buSzTx/>
        <a:buFont typeface="Verdana" pitchFamily="34" charset="0"/>
        <a:buChar char="–"/>
        <a:tabLst/>
        <a:defRPr sz="1050">
          <a:solidFill>
            <a:schemeClr val="tx1"/>
          </a:solidFill>
          <a:latin typeface="+mn-lt"/>
          <a:cs typeface="+mn-cs"/>
        </a:defRPr>
      </a:lvl5pPr>
      <a:lvl6pPr marL="1014413" indent="-226800" algn="l" defTabSz="8072438" rtl="0" eaLnBrk="1" fontAlgn="base" hangingPunct="1">
        <a:lnSpc>
          <a:spcPts val="1500"/>
        </a:lnSpc>
        <a:spcBef>
          <a:spcPct val="0"/>
        </a:spcBef>
        <a:spcAft>
          <a:spcPts val="450"/>
        </a:spcAft>
        <a:buClr>
          <a:schemeClr val="tx1"/>
        </a:buClr>
        <a:buFont typeface="Verdana" pitchFamily="34" charset="0"/>
        <a:buChar char="–"/>
        <a:defRPr lang="en-GB" altLang="en-US" sz="1050" smtClean="0">
          <a:solidFill>
            <a:schemeClr val="tx1"/>
          </a:solidFill>
          <a:latin typeface="+mn-lt"/>
          <a:cs typeface="+mn-cs"/>
        </a:defRPr>
      </a:lvl6pPr>
      <a:lvl7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7pPr>
      <a:lvl8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8pPr>
      <a:lvl9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p:cNvSpPr>
            <a:spLocks noGrp="1"/>
          </p:cNvSpPr>
          <p:nvPr>
            <p:ph type="ctrTitle"/>
          </p:nvPr>
        </p:nvSpPr>
        <p:spPr/>
        <p:txBody>
          <a:bodyPr/>
          <a:lstStyle/>
          <a:p>
            <a:r>
              <a:rPr lang="en-GB" dirty="0" smtClean="0"/>
              <a:t>IT4U - </a:t>
            </a:r>
            <a:r>
              <a:rPr lang="en-GB" dirty="0"/>
              <a:t>R0.9 High level </a:t>
            </a:r>
            <a:r>
              <a:rPr lang="en-GB" dirty="0" smtClean="0"/>
              <a:t>project plan</a:t>
            </a:r>
            <a:endParaRPr lang="en-GB" dirty="0"/>
          </a:p>
        </p:txBody>
      </p:sp>
      <p:sp>
        <p:nvSpPr>
          <p:cNvPr id="24" name="Subtitle 23"/>
          <p:cNvSpPr>
            <a:spLocks noGrp="1"/>
          </p:cNvSpPr>
          <p:nvPr>
            <p:ph type="subTitle" idx="1"/>
          </p:nvPr>
        </p:nvSpPr>
        <p:spPr/>
        <p:txBody>
          <a:bodyPr/>
          <a:lstStyle/>
          <a:p>
            <a:r>
              <a:rPr lang="en-GB" dirty="0"/>
              <a:t>6</a:t>
            </a:r>
            <a:r>
              <a:rPr lang="en-GB" baseline="30000" smtClean="0"/>
              <a:t>th</a:t>
            </a:r>
            <a:r>
              <a:rPr lang="en-GB" smtClean="0"/>
              <a:t> </a:t>
            </a:r>
            <a:r>
              <a:rPr lang="en-GB" dirty="0" smtClean="0"/>
              <a:t>December 2018</a:t>
            </a:r>
            <a:endParaRPr lang="en-GB" dirty="0"/>
          </a:p>
        </p:txBody>
      </p:sp>
    </p:spTree>
    <p:extLst>
      <p:ext uri="{BB962C8B-B14F-4D97-AF65-F5344CB8AC3E}">
        <p14:creationId xmlns:p14="http://schemas.microsoft.com/office/powerpoint/2010/main" val="3615919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957F717-FD23-493C-BA54-F5AB575BDEC9}" type="slidenum">
              <a:rPr lang="en-GB" altLang="en-US" smtClean="0"/>
              <a:pPr/>
              <a:t>1</a:t>
            </a:fld>
            <a:endParaRPr lang="en-GB" altLang="en-US"/>
          </a:p>
        </p:txBody>
      </p:sp>
      <p:sp>
        <p:nvSpPr>
          <p:cNvPr id="6" name="Segnaposto titolo 1"/>
          <p:cNvSpPr txBox="1">
            <a:spLocks noGrp="1"/>
          </p:cNvSpPr>
          <p:nvPr>
            <p:ph type="title"/>
          </p:nvPr>
        </p:nvSpPr>
        <p:spPr>
          <a:xfrm>
            <a:off x="179512" y="-20538"/>
            <a:ext cx="8424000" cy="71318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400" b="1" i="0" kern="1200">
                <a:solidFill>
                  <a:schemeClr val="tx1"/>
                </a:solidFill>
                <a:latin typeface="+mj-lt"/>
                <a:ea typeface="+mj-ea"/>
                <a:cs typeface="+mj-cs"/>
              </a:defRPr>
            </a:lvl1pPr>
          </a:lstStyle>
          <a:p>
            <a:pPr algn="l"/>
            <a:r>
              <a:rPr lang="en-GB" sz="2000" kern="0" dirty="0" smtClean="0">
                <a:solidFill>
                  <a:schemeClr val="bg1"/>
                </a:solidFill>
                <a:ea typeface="+mn-ea"/>
                <a:cs typeface="+mn-cs"/>
              </a:rPr>
              <a:t>HIGH LEVEL PLAN OF RELEASE 0.9</a:t>
            </a:r>
            <a:endParaRPr lang="en-GB" sz="2000" kern="0" dirty="0">
              <a:solidFill>
                <a:schemeClr val="bg1"/>
              </a:solidFill>
              <a:ea typeface="+mn-ea"/>
              <a:cs typeface="+mn-cs"/>
            </a:endParaRPr>
          </a:p>
        </p:txBody>
      </p:sp>
      <p:grpSp>
        <p:nvGrpSpPr>
          <p:cNvPr id="12" name="Grupo 3"/>
          <p:cNvGrpSpPr/>
          <p:nvPr/>
        </p:nvGrpSpPr>
        <p:grpSpPr>
          <a:xfrm>
            <a:off x="107504" y="1236617"/>
            <a:ext cx="8856984" cy="615053"/>
            <a:chOff x="845403" y="2149360"/>
            <a:chExt cx="10837622" cy="615053"/>
          </a:xfrm>
        </p:grpSpPr>
        <p:sp>
          <p:nvSpPr>
            <p:cNvPr id="13" name="Rectangle 86"/>
            <p:cNvSpPr/>
            <p:nvPr/>
          </p:nvSpPr>
          <p:spPr>
            <a:xfrm>
              <a:off x="849525" y="2374347"/>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SEP</a:t>
              </a:r>
            </a:p>
          </p:txBody>
        </p:sp>
        <p:sp>
          <p:nvSpPr>
            <p:cNvPr id="14" name="Rectangle 94"/>
            <p:cNvSpPr/>
            <p:nvPr/>
          </p:nvSpPr>
          <p:spPr>
            <a:xfrm>
              <a:off x="2216011" y="2374346"/>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OCT</a:t>
              </a:r>
            </a:p>
          </p:txBody>
        </p:sp>
        <p:sp>
          <p:nvSpPr>
            <p:cNvPr id="15" name="Rectangle 95"/>
            <p:cNvSpPr/>
            <p:nvPr/>
          </p:nvSpPr>
          <p:spPr>
            <a:xfrm>
              <a:off x="3582497" y="2375277"/>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NOV</a:t>
              </a:r>
            </a:p>
          </p:txBody>
        </p:sp>
        <p:sp>
          <p:nvSpPr>
            <p:cNvPr id="16" name="Rectangle 97"/>
            <p:cNvSpPr/>
            <p:nvPr/>
          </p:nvSpPr>
          <p:spPr>
            <a:xfrm>
              <a:off x="6315469" y="2373415"/>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JAN</a:t>
              </a:r>
            </a:p>
          </p:txBody>
        </p:sp>
        <p:sp>
          <p:nvSpPr>
            <p:cNvPr id="17" name="Rectangle 98"/>
            <p:cNvSpPr/>
            <p:nvPr/>
          </p:nvSpPr>
          <p:spPr>
            <a:xfrm>
              <a:off x="7681955" y="2373414"/>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FEB</a:t>
              </a:r>
            </a:p>
          </p:txBody>
        </p:sp>
        <p:sp>
          <p:nvSpPr>
            <p:cNvPr id="18" name="Rectangle 99"/>
            <p:cNvSpPr/>
            <p:nvPr/>
          </p:nvSpPr>
          <p:spPr>
            <a:xfrm>
              <a:off x="9048441" y="2374345"/>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MAR</a:t>
              </a:r>
            </a:p>
          </p:txBody>
        </p:sp>
        <p:sp>
          <p:nvSpPr>
            <p:cNvPr id="19" name="Rectangle 100"/>
            <p:cNvSpPr/>
            <p:nvPr/>
          </p:nvSpPr>
          <p:spPr>
            <a:xfrm>
              <a:off x="10414926" y="2374344"/>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APR</a:t>
              </a:r>
            </a:p>
          </p:txBody>
        </p:sp>
        <p:sp>
          <p:nvSpPr>
            <p:cNvPr id="20" name="Rectangle 108"/>
            <p:cNvSpPr/>
            <p:nvPr/>
          </p:nvSpPr>
          <p:spPr>
            <a:xfrm>
              <a:off x="845403" y="2149360"/>
              <a:ext cx="5363580" cy="204255"/>
            </a:xfrm>
            <a:prstGeom prst="rect">
              <a:avLst/>
            </a:prstGeom>
            <a:solidFill>
              <a:schemeClr val="bg2">
                <a:lumMod val="50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bg1"/>
                  </a:solidFill>
                </a:rPr>
                <a:t>2018</a:t>
              </a:r>
              <a:endParaRPr lang="en-GB" sz="1200" b="1" dirty="0">
                <a:solidFill>
                  <a:schemeClr val="bg1"/>
                </a:solidFill>
              </a:endParaRPr>
            </a:p>
          </p:txBody>
        </p:sp>
        <p:sp>
          <p:nvSpPr>
            <p:cNvPr id="21" name="Rectangle 109"/>
            <p:cNvSpPr/>
            <p:nvPr/>
          </p:nvSpPr>
          <p:spPr>
            <a:xfrm>
              <a:off x="6315469" y="2149360"/>
              <a:ext cx="5359457" cy="204255"/>
            </a:xfrm>
            <a:prstGeom prst="rect">
              <a:avLst/>
            </a:prstGeom>
            <a:solidFill>
              <a:schemeClr val="bg2">
                <a:lumMod val="50000"/>
              </a:schemeClr>
            </a:solidFill>
            <a:ln w="31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bg1"/>
                  </a:solidFill>
                </a:rPr>
                <a:t>2019</a:t>
              </a:r>
            </a:p>
          </p:txBody>
        </p:sp>
        <p:sp>
          <p:nvSpPr>
            <p:cNvPr id="22" name="Rectangle 96"/>
            <p:cNvSpPr/>
            <p:nvPr/>
          </p:nvSpPr>
          <p:spPr>
            <a:xfrm>
              <a:off x="4948983" y="2375276"/>
              <a:ext cx="1260000" cy="180000"/>
            </a:xfrm>
            <a:prstGeom prst="rect">
              <a:avLst/>
            </a:prstGeom>
            <a:solidFill>
              <a:schemeClr val="tx2">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a:solidFill>
                    <a:schemeClr val="accent1">
                      <a:lumMod val="50000"/>
                    </a:schemeClr>
                  </a:solidFill>
                </a:rPr>
                <a:t>DEC</a:t>
              </a:r>
            </a:p>
          </p:txBody>
        </p:sp>
        <p:sp>
          <p:nvSpPr>
            <p:cNvPr id="23" name="Rectangle 86"/>
            <p:cNvSpPr/>
            <p:nvPr/>
          </p:nvSpPr>
          <p:spPr>
            <a:xfrm>
              <a:off x="845403"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24" name="Rectangle 86"/>
            <p:cNvSpPr/>
            <p:nvPr/>
          </p:nvSpPr>
          <p:spPr>
            <a:xfrm>
              <a:off x="1170777"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25" name="Rectangle 86"/>
            <p:cNvSpPr/>
            <p:nvPr/>
          </p:nvSpPr>
          <p:spPr>
            <a:xfrm>
              <a:off x="1496151"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26" name="Rectangle 86"/>
            <p:cNvSpPr/>
            <p:nvPr/>
          </p:nvSpPr>
          <p:spPr>
            <a:xfrm>
              <a:off x="1821525"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27" name="Rectangle 86"/>
            <p:cNvSpPr/>
            <p:nvPr/>
          </p:nvSpPr>
          <p:spPr>
            <a:xfrm>
              <a:off x="2216999"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28" name="Rectangle 86"/>
            <p:cNvSpPr/>
            <p:nvPr/>
          </p:nvSpPr>
          <p:spPr>
            <a:xfrm>
              <a:off x="2542373"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29" name="Rectangle 86"/>
            <p:cNvSpPr/>
            <p:nvPr/>
          </p:nvSpPr>
          <p:spPr>
            <a:xfrm>
              <a:off x="2867747"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0" name="Rectangle 86"/>
            <p:cNvSpPr/>
            <p:nvPr/>
          </p:nvSpPr>
          <p:spPr>
            <a:xfrm>
              <a:off x="3193121"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1" name="Rectangle 86"/>
            <p:cNvSpPr/>
            <p:nvPr/>
          </p:nvSpPr>
          <p:spPr>
            <a:xfrm>
              <a:off x="3583986"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32" name="Rectangle 86"/>
            <p:cNvSpPr/>
            <p:nvPr/>
          </p:nvSpPr>
          <p:spPr>
            <a:xfrm>
              <a:off x="3909360"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33" name="Rectangle 86"/>
            <p:cNvSpPr/>
            <p:nvPr/>
          </p:nvSpPr>
          <p:spPr>
            <a:xfrm>
              <a:off x="4234734"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4" name="Rectangle 86"/>
            <p:cNvSpPr/>
            <p:nvPr/>
          </p:nvSpPr>
          <p:spPr>
            <a:xfrm>
              <a:off x="4560108"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5" name="Rectangle 86"/>
            <p:cNvSpPr/>
            <p:nvPr/>
          </p:nvSpPr>
          <p:spPr>
            <a:xfrm>
              <a:off x="4955582"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36" name="Rectangle 86"/>
            <p:cNvSpPr/>
            <p:nvPr/>
          </p:nvSpPr>
          <p:spPr>
            <a:xfrm>
              <a:off x="5280956"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37" name="Rectangle 86"/>
            <p:cNvSpPr/>
            <p:nvPr/>
          </p:nvSpPr>
          <p:spPr>
            <a:xfrm>
              <a:off x="5606330"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8" name="Rectangle 86"/>
            <p:cNvSpPr/>
            <p:nvPr/>
          </p:nvSpPr>
          <p:spPr>
            <a:xfrm>
              <a:off x="5931704"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9" name="Rectangle 86"/>
            <p:cNvSpPr/>
            <p:nvPr/>
          </p:nvSpPr>
          <p:spPr>
            <a:xfrm>
              <a:off x="6308724"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0" name="Rectangle 86"/>
            <p:cNvSpPr/>
            <p:nvPr/>
          </p:nvSpPr>
          <p:spPr>
            <a:xfrm>
              <a:off x="6634098"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1" name="Rectangle 86"/>
            <p:cNvSpPr/>
            <p:nvPr/>
          </p:nvSpPr>
          <p:spPr>
            <a:xfrm>
              <a:off x="6959472"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42" name="Rectangle 86"/>
            <p:cNvSpPr/>
            <p:nvPr/>
          </p:nvSpPr>
          <p:spPr>
            <a:xfrm>
              <a:off x="7284846"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43" name="Rectangle 86"/>
            <p:cNvSpPr/>
            <p:nvPr/>
          </p:nvSpPr>
          <p:spPr>
            <a:xfrm>
              <a:off x="7680320"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4" name="Rectangle 86"/>
            <p:cNvSpPr/>
            <p:nvPr/>
          </p:nvSpPr>
          <p:spPr>
            <a:xfrm>
              <a:off x="8005694"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5" name="Rectangle 86"/>
            <p:cNvSpPr/>
            <p:nvPr/>
          </p:nvSpPr>
          <p:spPr>
            <a:xfrm>
              <a:off x="8331068"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46" name="Rectangle 86"/>
            <p:cNvSpPr/>
            <p:nvPr/>
          </p:nvSpPr>
          <p:spPr>
            <a:xfrm>
              <a:off x="8656442"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47" name="Rectangle 86"/>
            <p:cNvSpPr/>
            <p:nvPr/>
          </p:nvSpPr>
          <p:spPr>
            <a:xfrm>
              <a:off x="9047307"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8" name="Rectangle 86"/>
            <p:cNvSpPr/>
            <p:nvPr/>
          </p:nvSpPr>
          <p:spPr>
            <a:xfrm>
              <a:off x="9372681"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9" name="Rectangle 86"/>
            <p:cNvSpPr/>
            <p:nvPr/>
          </p:nvSpPr>
          <p:spPr>
            <a:xfrm>
              <a:off x="9698055"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50" name="Rectangle 86"/>
            <p:cNvSpPr/>
            <p:nvPr/>
          </p:nvSpPr>
          <p:spPr>
            <a:xfrm>
              <a:off x="10023429"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51" name="Rectangle 86"/>
            <p:cNvSpPr/>
            <p:nvPr/>
          </p:nvSpPr>
          <p:spPr>
            <a:xfrm>
              <a:off x="10418903"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52" name="Rectangle 86"/>
            <p:cNvSpPr/>
            <p:nvPr/>
          </p:nvSpPr>
          <p:spPr>
            <a:xfrm>
              <a:off x="10744277"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53" name="Rectangle 86"/>
            <p:cNvSpPr/>
            <p:nvPr/>
          </p:nvSpPr>
          <p:spPr>
            <a:xfrm>
              <a:off x="11069651"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54" name="Rectangle 86"/>
            <p:cNvSpPr/>
            <p:nvPr/>
          </p:nvSpPr>
          <p:spPr>
            <a:xfrm>
              <a:off x="11395025" y="2584413"/>
              <a:ext cx="288000" cy="180000"/>
            </a:xfrm>
            <a:prstGeom prst="rect">
              <a:avLst/>
            </a:prstGeom>
            <a:solidFill>
              <a:schemeClr val="bg1">
                <a:lumMod val="75000"/>
              </a:schemeClr>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grpSp>
      <p:grpSp>
        <p:nvGrpSpPr>
          <p:cNvPr id="55" name="Grupo 6"/>
          <p:cNvGrpSpPr/>
          <p:nvPr/>
        </p:nvGrpSpPr>
        <p:grpSpPr>
          <a:xfrm>
            <a:off x="899591" y="1963747"/>
            <a:ext cx="6943968" cy="1997528"/>
            <a:chOff x="1827207" y="2679606"/>
            <a:chExt cx="8641483" cy="1997528"/>
          </a:xfrm>
        </p:grpSpPr>
        <p:sp>
          <p:nvSpPr>
            <p:cNvPr id="56" name="Rectangle 86"/>
            <p:cNvSpPr/>
            <p:nvPr/>
          </p:nvSpPr>
          <p:spPr>
            <a:xfrm>
              <a:off x="7615452" y="4213334"/>
              <a:ext cx="2850197" cy="197882"/>
            </a:xfrm>
            <a:prstGeom prst="rect">
              <a:avLst/>
            </a:prstGeom>
            <a:solidFill>
              <a:schemeClr val="tx2">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smtClean="0">
                  <a:solidFill>
                    <a:schemeClr val="accent1">
                      <a:lumMod val="50000"/>
                    </a:schemeClr>
                  </a:solidFill>
                </a:rPr>
                <a:t>Iteration 4</a:t>
              </a:r>
              <a:endParaRPr lang="en-GB" sz="700" b="1" dirty="0">
                <a:solidFill>
                  <a:schemeClr val="accent1">
                    <a:lumMod val="50000"/>
                  </a:schemeClr>
                </a:solidFill>
              </a:endParaRPr>
            </a:p>
          </p:txBody>
        </p:sp>
        <p:grpSp>
          <p:nvGrpSpPr>
            <p:cNvPr id="57" name="Grupo 2"/>
            <p:cNvGrpSpPr/>
            <p:nvPr/>
          </p:nvGrpSpPr>
          <p:grpSpPr>
            <a:xfrm>
              <a:off x="1827207" y="2679606"/>
              <a:ext cx="8641483" cy="1997528"/>
              <a:chOff x="1843683" y="3000886"/>
              <a:chExt cx="8641483" cy="1997528"/>
            </a:xfrm>
          </p:grpSpPr>
          <p:sp>
            <p:nvSpPr>
              <p:cNvPr id="58" name="Rectangle 86"/>
              <p:cNvSpPr/>
              <p:nvPr/>
            </p:nvSpPr>
            <p:spPr>
              <a:xfrm>
                <a:off x="1843683" y="3000886"/>
                <a:ext cx="2858284" cy="216000"/>
              </a:xfrm>
              <a:prstGeom prst="rect">
                <a:avLst/>
              </a:prstGeom>
              <a:solidFill>
                <a:srgbClr val="FECB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smtClean="0">
                    <a:solidFill>
                      <a:schemeClr val="accent2">
                        <a:lumMod val="75000"/>
                      </a:schemeClr>
                    </a:solidFill>
                  </a:rPr>
                  <a:t>Iteration 2</a:t>
                </a:r>
                <a:endParaRPr lang="en-GB" sz="700" b="1" dirty="0">
                  <a:solidFill>
                    <a:schemeClr val="accent2">
                      <a:lumMod val="75000"/>
                    </a:schemeClr>
                  </a:solidFill>
                </a:endParaRPr>
              </a:p>
            </p:txBody>
          </p:sp>
          <p:sp>
            <p:nvSpPr>
              <p:cNvPr id="59" name="Rectangle 86"/>
              <p:cNvSpPr/>
              <p:nvPr/>
            </p:nvSpPr>
            <p:spPr>
              <a:xfrm>
                <a:off x="4729132" y="3850837"/>
                <a:ext cx="2888115" cy="216000"/>
              </a:xfrm>
              <a:prstGeom prst="rect">
                <a:avLst/>
              </a:prstGeom>
              <a:solidFill>
                <a:srgbClr val="00CC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smtClean="0">
                    <a:solidFill>
                      <a:srgbClr val="008000"/>
                    </a:solidFill>
                  </a:rPr>
                  <a:t>Iteration 3</a:t>
                </a:r>
                <a:endParaRPr lang="en-GB" sz="700" b="1" dirty="0">
                  <a:solidFill>
                    <a:srgbClr val="008000"/>
                  </a:solidFill>
                </a:endParaRPr>
              </a:p>
            </p:txBody>
          </p:sp>
          <p:sp>
            <p:nvSpPr>
              <p:cNvPr id="60" name="Rectangle 86"/>
              <p:cNvSpPr/>
              <p:nvPr/>
            </p:nvSpPr>
            <p:spPr>
              <a:xfrm>
                <a:off x="1849537" y="3248873"/>
                <a:ext cx="1113101" cy="216000"/>
              </a:xfrm>
              <a:prstGeom prst="rect">
                <a:avLst/>
              </a:prstGeom>
              <a:solidFill>
                <a:schemeClr val="accent2">
                  <a:lumMod val="20000"/>
                  <a:lumOff val="8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smtClean="0">
                    <a:solidFill>
                      <a:schemeClr val="accent2">
                        <a:lumMod val="75000"/>
                      </a:schemeClr>
                    </a:solidFill>
                  </a:rPr>
                  <a:t>Development</a:t>
                </a:r>
                <a:endParaRPr lang="en-GB" sz="600" b="1" dirty="0">
                  <a:solidFill>
                    <a:schemeClr val="accent2">
                      <a:lumMod val="75000"/>
                    </a:schemeClr>
                  </a:solidFill>
                </a:endParaRPr>
              </a:p>
            </p:txBody>
          </p:sp>
          <p:sp>
            <p:nvSpPr>
              <p:cNvPr id="61" name="Rectangle 86"/>
              <p:cNvSpPr/>
              <p:nvPr/>
            </p:nvSpPr>
            <p:spPr>
              <a:xfrm>
                <a:off x="3272825" y="3248873"/>
                <a:ext cx="1085727" cy="216000"/>
              </a:xfrm>
              <a:prstGeom prst="rect">
                <a:avLst/>
              </a:prstGeom>
              <a:solidFill>
                <a:schemeClr val="accent2">
                  <a:lumMod val="20000"/>
                  <a:lumOff val="8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smtClean="0">
                    <a:solidFill>
                      <a:schemeClr val="accent2">
                        <a:lumMod val="75000"/>
                      </a:schemeClr>
                    </a:solidFill>
                  </a:rPr>
                  <a:t>Development</a:t>
                </a:r>
                <a:endParaRPr lang="en-GB" sz="600" b="1" dirty="0">
                  <a:solidFill>
                    <a:schemeClr val="accent2">
                      <a:lumMod val="75000"/>
                    </a:schemeClr>
                  </a:solidFill>
                </a:endParaRPr>
              </a:p>
            </p:txBody>
          </p:sp>
          <p:sp>
            <p:nvSpPr>
              <p:cNvPr id="62" name="Rectangle 61"/>
              <p:cNvSpPr/>
              <p:nvPr/>
            </p:nvSpPr>
            <p:spPr>
              <a:xfrm>
                <a:off x="4326576" y="3248873"/>
                <a:ext cx="375391" cy="216000"/>
              </a:xfrm>
              <a:prstGeom prst="rect">
                <a:avLst/>
              </a:prstGeom>
              <a:solidFill>
                <a:srgbClr val="F29854"/>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chemeClr val="accent2">
                        <a:lumMod val="75000"/>
                      </a:schemeClr>
                    </a:solidFill>
                  </a:rPr>
                  <a:t>Fx</a:t>
                </a:r>
                <a:endParaRPr lang="en-GB" sz="600" b="1" dirty="0">
                  <a:solidFill>
                    <a:schemeClr val="accent2">
                      <a:lumMod val="75000"/>
                    </a:schemeClr>
                  </a:solidFill>
                </a:endParaRPr>
              </a:p>
            </p:txBody>
          </p:sp>
          <p:sp>
            <p:nvSpPr>
              <p:cNvPr id="63" name="Rectangle 86"/>
              <p:cNvSpPr/>
              <p:nvPr/>
            </p:nvSpPr>
            <p:spPr>
              <a:xfrm>
                <a:off x="4726575" y="4112969"/>
                <a:ext cx="1116000" cy="216000"/>
              </a:xfrm>
              <a:prstGeom prst="rect">
                <a:avLst/>
              </a:prstGeom>
              <a:solidFill>
                <a:srgbClr val="99FF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rgbClr val="008000"/>
                    </a:solidFill>
                  </a:rPr>
                  <a:t>Development</a:t>
                </a:r>
              </a:p>
            </p:txBody>
          </p:sp>
          <p:sp>
            <p:nvSpPr>
              <p:cNvPr id="64" name="Rectangle 86"/>
              <p:cNvSpPr/>
              <p:nvPr/>
            </p:nvSpPr>
            <p:spPr>
              <a:xfrm>
                <a:off x="6152338" y="4112969"/>
                <a:ext cx="1124208" cy="216000"/>
              </a:xfrm>
              <a:prstGeom prst="rect">
                <a:avLst/>
              </a:prstGeom>
              <a:solidFill>
                <a:srgbClr val="99FF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rgbClr val="008000"/>
                    </a:solidFill>
                  </a:rPr>
                  <a:t>Development</a:t>
                </a:r>
              </a:p>
            </p:txBody>
          </p:sp>
          <p:sp>
            <p:nvSpPr>
              <p:cNvPr id="65" name="Rectangle 86"/>
              <p:cNvSpPr/>
              <p:nvPr/>
            </p:nvSpPr>
            <p:spPr>
              <a:xfrm>
                <a:off x="7208699" y="4112969"/>
                <a:ext cx="408548" cy="216000"/>
              </a:xfrm>
              <a:prstGeom prst="rect">
                <a:avLst/>
              </a:prstGeom>
              <a:solidFill>
                <a:srgbClr val="00CC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rgbClr val="008000"/>
                    </a:solidFill>
                  </a:rPr>
                  <a:t>Fx</a:t>
                </a:r>
                <a:endParaRPr lang="en-GB" sz="600" b="1" dirty="0">
                  <a:solidFill>
                    <a:srgbClr val="008000"/>
                  </a:solidFill>
                </a:endParaRPr>
              </a:p>
            </p:txBody>
          </p:sp>
          <p:sp>
            <p:nvSpPr>
              <p:cNvPr id="66" name="Rectangle 86"/>
              <p:cNvSpPr/>
              <p:nvPr/>
            </p:nvSpPr>
            <p:spPr>
              <a:xfrm>
                <a:off x="7631928" y="4782414"/>
                <a:ext cx="1116000" cy="216000"/>
              </a:xfrm>
              <a:prstGeom prst="rect">
                <a:avLst/>
              </a:prstGeom>
              <a:solidFill>
                <a:schemeClr val="tx2">
                  <a:lumMod val="20000"/>
                  <a:lumOff val="8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accent5">
                        <a:lumMod val="50000"/>
                      </a:schemeClr>
                    </a:solidFill>
                  </a:rPr>
                  <a:t>Development</a:t>
                </a:r>
              </a:p>
            </p:txBody>
          </p:sp>
          <p:sp>
            <p:nvSpPr>
              <p:cNvPr id="67" name="Rectangle 86"/>
              <p:cNvSpPr/>
              <p:nvPr/>
            </p:nvSpPr>
            <p:spPr>
              <a:xfrm>
                <a:off x="8992775" y="4782414"/>
                <a:ext cx="1281688" cy="214198"/>
              </a:xfrm>
              <a:prstGeom prst="rect">
                <a:avLst/>
              </a:prstGeom>
              <a:solidFill>
                <a:schemeClr val="tx2">
                  <a:lumMod val="20000"/>
                  <a:lumOff val="8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accent5">
                        <a:lumMod val="50000"/>
                      </a:schemeClr>
                    </a:solidFill>
                  </a:rPr>
                  <a:t>Development</a:t>
                </a:r>
              </a:p>
            </p:txBody>
          </p:sp>
          <p:sp>
            <p:nvSpPr>
              <p:cNvPr id="68" name="Rectangle 86"/>
              <p:cNvSpPr/>
              <p:nvPr/>
            </p:nvSpPr>
            <p:spPr>
              <a:xfrm>
                <a:off x="10087896" y="4782414"/>
                <a:ext cx="397270" cy="216000"/>
              </a:xfrm>
              <a:prstGeom prst="rect">
                <a:avLst/>
              </a:prstGeom>
              <a:solidFill>
                <a:srgbClr val="00B0F0"/>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chemeClr val="accent5">
                        <a:lumMod val="50000"/>
                      </a:schemeClr>
                    </a:solidFill>
                  </a:rPr>
                  <a:t>Fx</a:t>
                </a:r>
                <a:endParaRPr lang="en-GB" sz="600" b="1" dirty="0">
                  <a:solidFill>
                    <a:schemeClr val="accent5">
                      <a:lumMod val="50000"/>
                    </a:schemeClr>
                  </a:solidFill>
                </a:endParaRPr>
              </a:p>
            </p:txBody>
          </p:sp>
          <p:sp>
            <p:nvSpPr>
              <p:cNvPr id="69" name="Rectangle 86"/>
              <p:cNvSpPr/>
              <p:nvPr/>
            </p:nvSpPr>
            <p:spPr>
              <a:xfrm>
                <a:off x="2915761" y="3248873"/>
                <a:ext cx="422919" cy="216000"/>
              </a:xfrm>
              <a:prstGeom prst="rect">
                <a:avLst/>
              </a:prstGeom>
              <a:solidFill>
                <a:srgbClr val="F29854"/>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a:solidFill>
                      <a:schemeClr val="accent2">
                        <a:lumMod val="75000"/>
                      </a:schemeClr>
                    </a:solidFill>
                  </a:rPr>
                  <a:t>F</a:t>
                </a:r>
                <a:r>
                  <a:rPr lang="en-GB" sz="600" b="1" dirty="0" err="1" smtClean="0">
                    <a:solidFill>
                      <a:schemeClr val="accent2">
                        <a:lumMod val="75000"/>
                      </a:schemeClr>
                    </a:solidFill>
                  </a:rPr>
                  <a:t>x</a:t>
                </a:r>
                <a:endParaRPr lang="en-GB" sz="600" b="1" dirty="0">
                  <a:solidFill>
                    <a:schemeClr val="accent2">
                      <a:lumMod val="75000"/>
                    </a:schemeClr>
                  </a:solidFill>
                </a:endParaRPr>
              </a:p>
            </p:txBody>
          </p:sp>
          <p:sp>
            <p:nvSpPr>
              <p:cNvPr id="70" name="Rectangle 86"/>
              <p:cNvSpPr/>
              <p:nvPr/>
            </p:nvSpPr>
            <p:spPr>
              <a:xfrm>
                <a:off x="5806207" y="4112969"/>
                <a:ext cx="395432" cy="216000"/>
              </a:xfrm>
              <a:prstGeom prst="rect">
                <a:avLst/>
              </a:prstGeom>
              <a:solidFill>
                <a:srgbClr val="00CC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rgbClr val="008000"/>
                    </a:solidFill>
                  </a:rPr>
                  <a:t>Fx</a:t>
                </a:r>
                <a:endParaRPr lang="en-GB" sz="600" b="1" dirty="0">
                  <a:solidFill>
                    <a:srgbClr val="008000"/>
                  </a:solidFill>
                </a:endParaRPr>
              </a:p>
            </p:txBody>
          </p:sp>
          <p:sp>
            <p:nvSpPr>
              <p:cNvPr id="71" name="Rectangle 86"/>
              <p:cNvSpPr/>
              <p:nvPr/>
            </p:nvSpPr>
            <p:spPr>
              <a:xfrm>
                <a:off x="8747930" y="4782414"/>
                <a:ext cx="395375" cy="216000"/>
              </a:xfrm>
              <a:prstGeom prst="rect">
                <a:avLst/>
              </a:prstGeom>
              <a:solidFill>
                <a:srgbClr val="00B0F0"/>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chemeClr val="accent5">
                        <a:lumMod val="50000"/>
                      </a:schemeClr>
                    </a:solidFill>
                  </a:rPr>
                  <a:t>Fx</a:t>
                </a:r>
                <a:endParaRPr lang="en-GB" sz="600" b="1" dirty="0">
                  <a:solidFill>
                    <a:schemeClr val="accent5">
                      <a:lumMod val="50000"/>
                    </a:schemeClr>
                  </a:solidFill>
                </a:endParaRPr>
              </a:p>
            </p:txBody>
          </p:sp>
        </p:grpSp>
      </p:grpSp>
      <p:sp>
        <p:nvSpPr>
          <p:cNvPr id="72" name="Rounded Rectangular Callout 71"/>
          <p:cNvSpPr/>
          <p:nvPr/>
        </p:nvSpPr>
        <p:spPr>
          <a:xfrm>
            <a:off x="3419872" y="2103686"/>
            <a:ext cx="1112168" cy="324048"/>
          </a:xfrm>
          <a:prstGeom prst="wedgeRoundRectCallout">
            <a:avLst>
              <a:gd name="adj1" fmla="val -68884"/>
              <a:gd name="adj2" fmla="val -6956"/>
              <a:gd name="adj3" fmla="val 16667"/>
            </a:avLst>
          </a:prstGeom>
          <a:solidFill>
            <a:srgbClr val="FECB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i="1" dirty="0">
                <a:solidFill>
                  <a:schemeClr val="accent4">
                    <a:lumMod val="50000"/>
                  </a:schemeClr>
                </a:solidFill>
              </a:rPr>
              <a:t>Set of features</a:t>
            </a:r>
          </a:p>
        </p:txBody>
      </p:sp>
      <p:sp>
        <p:nvSpPr>
          <p:cNvPr id="73" name="Rounded Rectangular Callout 72"/>
          <p:cNvSpPr/>
          <p:nvPr/>
        </p:nvSpPr>
        <p:spPr>
          <a:xfrm>
            <a:off x="2075573" y="3264007"/>
            <a:ext cx="782990" cy="332409"/>
          </a:xfrm>
          <a:prstGeom prst="wedgeRoundRectCallout">
            <a:avLst>
              <a:gd name="adj1" fmla="val 89127"/>
              <a:gd name="adj2" fmla="val -54778"/>
              <a:gd name="adj3" fmla="val 16667"/>
            </a:avLst>
          </a:prstGeom>
          <a:solidFill>
            <a:srgbClr val="CCFFCC"/>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GB" sz="700" i="1" dirty="0" smtClean="0">
                <a:solidFill>
                  <a:srgbClr val="008000"/>
                </a:solidFill>
              </a:rPr>
              <a:t>Set of features</a:t>
            </a:r>
            <a:endParaRPr lang="en-GB" sz="700" i="1" dirty="0">
              <a:solidFill>
                <a:srgbClr val="008000"/>
              </a:solidFill>
            </a:endParaRPr>
          </a:p>
        </p:txBody>
      </p:sp>
      <p:sp>
        <p:nvSpPr>
          <p:cNvPr id="74" name="Rounded Rectangular Callout 73"/>
          <p:cNvSpPr/>
          <p:nvPr/>
        </p:nvSpPr>
        <p:spPr>
          <a:xfrm>
            <a:off x="4544475" y="4011910"/>
            <a:ext cx="795083" cy="231336"/>
          </a:xfrm>
          <a:prstGeom prst="wedgeRoundRectCallout">
            <a:avLst>
              <a:gd name="adj1" fmla="val 68470"/>
              <a:gd name="adj2" fmla="val -82396"/>
              <a:gd name="adj3" fmla="val 16667"/>
            </a:avLst>
          </a:prstGeom>
          <a:solidFill>
            <a:schemeClr val="tx2">
              <a:lumMod val="20000"/>
              <a:lumOff val="8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GB" sz="700" i="1" dirty="0" smtClean="0">
                <a:solidFill>
                  <a:schemeClr val="accent5">
                    <a:lumMod val="50000"/>
                  </a:schemeClr>
                </a:solidFill>
              </a:rPr>
              <a:t>Set of features</a:t>
            </a:r>
            <a:endParaRPr lang="en-GB" sz="700" i="1" dirty="0">
              <a:solidFill>
                <a:schemeClr val="accent5">
                  <a:lumMod val="50000"/>
                </a:schemeClr>
              </a:solidFill>
            </a:endParaRPr>
          </a:p>
        </p:txBody>
      </p:sp>
      <p:sp>
        <p:nvSpPr>
          <p:cNvPr id="75" name="Rounded Rectangular Callout 74"/>
          <p:cNvSpPr/>
          <p:nvPr/>
        </p:nvSpPr>
        <p:spPr>
          <a:xfrm>
            <a:off x="5737708" y="2883156"/>
            <a:ext cx="988690" cy="336666"/>
          </a:xfrm>
          <a:prstGeom prst="wedgeRoundRectCallout">
            <a:avLst>
              <a:gd name="adj1" fmla="val -63099"/>
              <a:gd name="adj2" fmla="val 58591"/>
              <a:gd name="adj3" fmla="val 16667"/>
            </a:avLst>
          </a:prstGeom>
          <a:solidFill>
            <a:srgbClr val="CCFFCC"/>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GB" sz="700" i="1" dirty="0" smtClean="0">
                <a:solidFill>
                  <a:srgbClr val="008000"/>
                </a:solidFill>
              </a:rPr>
              <a:t>Set of features</a:t>
            </a:r>
            <a:endParaRPr lang="en-GB" sz="700" i="1" dirty="0">
              <a:solidFill>
                <a:srgbClr val="008000"/>
              </a:solidFill>
            </a:endParaRPr>
          </a:p>
        </p:txBody>
      </p:sp>
      <p:sp>
        <p:nvSpPr>
          <p:cNvPr id="76" name="Rounded Rectangular Callout 75"/>
          <p:cNvSpPr/>
          <p:nvPr/>
        </p:nvSpPr>
        <p:spPr>
          <a:xfrm>
            <a:off x="8028384" y="3740431"/>
            <a:ext cx="909286" cy="271479"/>
          </a:xfrm>
          <a:prstGeom prst="wedgeRoundRectCallout">
            <a:avLst>
              <a:gd name="adj1" fmla="val -66706"/>
              <a:gd name="adj2" fmla="val -8954"/>
              <a:gd name="adj3" fmla="val 16667"/>
            </a:avLst>
          </a:prstGeom>
          <a:solidFill>
            <a:schemeClr val="accent1">
              <a:lumMod val="60000"/>
              <a:lumOff val="4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ctr"/>
            <a:r>
              <a:rPr lang="en-GB" sz="700" i="1" dirty="0" smtClean="0">
                <a:solidFill>
                  <a:schemeClr val="accent5">
                    <a:lumMod val="50000"/>
                  </a:schemeClr>
                </a:solidFill>
              </a:rPr>
              <a:t>Set of features</a:t>
            </a:r>
            <a:endParaRPr lang="en-GB" sz="700" i="1" dirty="0">
              <a:solidFill>
                <a:schemeClr val="accent5">
                  <a:lumMod val="50000"/>
                </a:schemeClr>
              </a:solidFill>
            </a:endParaRPr>
          </a:p>
        </p:txBody>
      </p:sp>
      <p:sp>
        <p:nvSpPr>
          <p:cNvPr id="77" name="Rectangle 86"/>
          <p:cNvSpPr/>
          <p:nvPr/>
        </p:nvSpPr>
        <p:spPr>
          <a:xfrm>
            <a:off x="7843559" y="4243246"/>
            <a:ext cx="1114310" cy="200712"/>
          </a:xfrm>
          <a:prstGeom prst="rect">
            <a:avLst/>
          </a:prstGeom>
          <a:solidFill>
            <a:schemeClr val="bg1">
              <a:lumMod val="85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solidFill>
                  <a:schemeClr val="bg1">
                    <a:lumMod val="50000"/>
                  </a:schemeClr>
                </a:solidFill>
              </a:rPr>
              <a:t>Integratio</a:t>
            </a:r>
            <a:r>
              <a:rPr lang="en-GB" sz="800" b="1" dirty="0">
                <a:solidFill>
                  <a:schemeClr val="bg1">
                    <a:lumMod val="50000"/>
                  </a:schemeClr>
                </a:solidFill>
              </a:rPr>
              <a:t>n</a:t>
            </a:r>
          </a:p>
        </p:txBody>
      </p:sp>
      <p:sp>
        <p:nvSpPr>
          <p:cNvPr id="78" name="Rounded Rectangular Callout 77"/>
          <p:cNvSpPr/>
          <p:nvPr/>
        </p:nvSpPr>
        <p:spPr>
          <a:xfrm>
            <a:off x="35496" y="2067694"/>
            <a:ext cx="617307" cy="360040"/>
          </a:xfrm>
          <a:prstGeom prst="wedgeRoundRectCallout">
            <a:avLst>
              <a:gd name="adj1" fmla="val 95549"/>
              <a:gd name="adj2" fmla="val -30885"/>
              <a:gd name="adj3" fmla="val 16667"/>
            </a:avLst>
          </a:prstGeom>
          <a:solidFill>
            <a:schemeClr val="accent2">
              <a:lumMod val="20000"/>
              <a:lumOff val="8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i="1" dirty="0" smtClean="0">
                <a:solidFill>
                  <a:schemeClr val="accent4">
                    <a:lumMod val="50000"/>
                  </a:schemeClr>
                </a:solidFill>
              </a:rPr>
              <a:t>Set of features</a:t>
            </a:r>
            <a:endParaRPr lang="en-GB" sz="700" i="1" dirty="0">
              <a:solidFill>
                <a:schemeClr val="accent4">
                  <a:lumMod val="50000"/>
                </a:schemeClr>
              </a:solidFill>
            </a:endParaRPr>
          </a:p>
        </p:txBody>
      </p:sp>
      <p:sp>
        <p:nvSpPr>
          <p:cNvPr id="79" name="Marcador de contenido 9"/>
          <p:cNvSpPr txBox="1">
            <a:spLocks/>
          </p:cNvSpPr>
          <p:nvPr/>
        </p:nvSpPr>
        <p:spPr>
          <a:xfrm>
            <a:off x="35496" y="4371950"/>
            <a:ext cx="3932304" cy="4322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700" b="1" dirty="0" smtClean="0">
                <a:solidFill>
                  <a:schemeClr val="tx2"/>
                </a:solidFill>
              </a:rPr>
              <a:t>* </a:t>
            </a:r>
            <a:r>
              <a:rPr lang="en-GB" sz="800" b="1" dirty="0" smtClean="0">
                <a:solidFill>
                  <a:schemeClr val="tx2"/>
                </a:solidFill>
              </a:rPr>
              <a:t>Dates are subject to change depending on what happens with earlier releases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349597107"/>
              </p:ext>
            </p:extLst>
          </p:nvPr>
        </p:nvGraphicFramePr>
        <p:xfrm>
          <a:off x="213337" y="692647"/>
          <a:ext cx="8621618" cy="4202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31787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51" y="123480"/>
            <a:ext cx="9018192" cy="360039"/>
          </a:xfrm>
        </p:spPr>
        <p:txBody>
          <a:bodyPr>
            <a:noAutofit/>
          </a:bodyPr>
          <a:lstStyle/>
          <a:p>
            <a:r>
              <a:rPr lang="en-GB" sz="1800" dirty="0">
                <a:solidFill>
                  <a:schemeClr val="bg1"/>
                </a:solidFill>
              </a:rPr>
              <a:t>Stakeholder engagement and involvement of release 0.9 development </a:t>
            </a:r>
            <a:r>
              <a:rPr lang="en-GB" sz="1800" dirty="0">
                <a:solidFill>
                  <a:srgbClr val="1F4E79"/>
                </a:solidFill>
              </a:rPr>
              <a:t>phase</a:t>
            </a:r>
            <a:r>
              <a:rPr lang="en-GB" sz="2000" dirty="0">
                <a:solidFill>
                  <a:srgbClr val="1F4E79"/>
                </a:solidFill>
              </a:rPr>
              <a:t/>
            </a:r>
            <a:br>
              <a:rPr lang="en-GB" sz="2000" dirty="0">
                <a:solidFill>
                  <a:srgbClr val="1F4E79"/>
                </a:solidFill>
              </a:rPr>
            </a:br>
            <a:endParaRPr lang="en-GB" sz="2000" dirty="0"/>
          </a:p>
        </p:txBody>
      </p:sp>
      <p:sp>
        <p:nvSpPr>
          <p:cNvPr id="5" name="Slide Number Placeholder 4"/>
          <p:cNvSpPr>
            <a:spLocks noGrp="1"/>
          </p:cNvSpPr>
          <p:nvPr>
            <p:ph type="sldNum" sz="quarter" idx="11"/>
          </p:nvPr>
        </p:nvSpPr>
        <p:spPr>
          <a:xfrm>
            <a:off x="360364" y="4876006"/>
            <a:ext cx="307975" cy="179784"/>
          </a:xfrm>
        </p:spPr>
        <p:txBody>
          <a:bodyPr/>
          <a:lstStyle/>
          <a:p>
            <a:fld id="{7957F717-FD23-493C-BA54-F5AB575BDEC9}" type="slidenum">
              <a:rPr lang="en-GB" altLang="en-US" smtClean="0"/>
              <a:pPr/>
              <a:t>2</a:t>
            </a:fld>
            <a:endParaRPr lang="en-GB" altLang="en-US" dirty="0"/>
          </a:p>
        </p:txBody>
      </p:sp>
      <p:sp>
        <p:nvSpPr>
          <p:cNvPr id="6" name="Segnaposto titolo 1"/>
          <p:cNvSpPr txBox="1">
            <a:spLocks/>
          </p:cNvSpPr>
          <p:nvPr/>
        </p:nvSpPr>
        <p:spPr>
          <a:xfrm>
            <a:off x="641245" y="173479"/>
            <a:ext cx="10731605" cy="77809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400" b="1" i="0" kern="1200">
                <a:solidFill>
                  <a:schemeClr val="tx1"/>
                </a:solidFill>
                <a:latin typeface="+mj-lt"/>
                <a:ea typeface="+mj-ea"/>
                <a:cs typeface="+mj-cs"/>
              </a:defRPr>
            </a:lvl1pPr>
          </a:lstStyle>
          <a:p>
            <a:pPr algn="l" fontAlgn="auto">
              <a:spcAft>
                <a:spcPts val="0"/>
              </a:spcAft>
            </a:pPr>
            <a:endParaRPr lang="en-GB" kern="0" dirty="0">
              <a:solidFill>
                <a:srgbClr val="1F4E79"/>
              </a:solidFill>
              <a:latin typeface="Calibri" panose="020F0502020204030204"/>
            </a:endParaRPr>
          </a:p>
        </p:txBody>
      </p:sp>
      <p:sp>
        <p:nvSpPr>
          <p:cNvPr id="7" name="Marcador de contenido 9"/>
          <p:cNvSpPr txBox="1">
            <a:spLocks/>
          </p:cNvSpPr>
          <p:nvPr/>
        </p:nvSpPr>
        <p:spPr bwMode="auto">
          <a:xfrm>
            <a:off x="127351" y="699542"/>
            <a:ext cx="8928992" cy="288032"/>
          </a:xfrm>
          <a:prstGeom prst="rect">
            <a:avLst/>
          </a:prstGeom>
          <a:noFill/>
          <a:ln>
            <a:noFill/>
          </a:ln>
          <a:effectLst/>
          <a:extLst>
            <a:ext uri="{909E8E84-426E-40DD-AFC4-6F175D3DCCD1}">
              <a14:hiddenFill xmlns:a14="http://schemas.microsoft.com/office/drawing/2010/main">
                <a:solidFill>
                  <a:srgbClr val="E1E3F2"/>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algn="l" defTabSz="8072438" rtl="0" eaLnBrk="1" fontAlgn="base" hangingPunct="1">
              <a:lnSpc>
                <a:spcPts val="2100"/>
              </a:lnSpc>
              <a:spcBef>
                <a:spcPct val="0"/>
              </a:spcBef>
              <a:spcAft>
                <a:spcPts val="900"/>
              </a:spcAft>
              <a:buClr>
                <a:srgbClr val="000000"/>
              </a:buClr>
              <a:defRPr sz="1500">
                <a:solidFill>
                  <a:schemeClr val="tx1"/>
                </a:solidFill>
                <a:latin typeface="+mn-lt"/>
                <a:ea typeface="+mn-ea"/>
                <a:cs typeface="+mn-cs"/>
              </a:defRPr>
            </a:lvl1pPr>
            <a:lvl2pPr marL="268288" indent="-266700" algn="l" defTabSz="8072438" rtl="0" eaLnBrk="1" fontAlgn="base" hangingPunct="1">
              <a:lnSpc>
                <a:spcPts val="1800"/>
              </a:lnSpc>
              <a:spcBef>
                <a:spcPct val="0"/>
              </a:spcBef>
              <a:spcAft>
                <a:spcPts val="600"/>
              </a:spcAft>
              <a:buClr>
                <a:schemeClr val="tx1"/>
              </a:buClr>
              <a:buChar char="•"/>
              <a:defRPr sz="1350">
                <a:solidFill>
                  <a:schemeClr val="tx1"/>
                </a:solidFill>
                <a:latin typeface="+mn-lt"/>
                <a:cs typeface="+mn-cs"/>
              </a:defRPr>
            </a:lvl2pPr>
            <a:lvl3pPr marL="522288" indent="-231775" algn="l" defTabSz="8072438" rtl="0" eaLnBrk="1" fontAlgn="base" hangingPunct="1">
              <a:lnSpc>
                <a:spcPts val="1800"/>
              </a:lnSpc>
              <a:spcBef>
                <a:spcPct val="0"/>
              </a:spcBef>
              <a:spcAft>
                <a:spcPts val="450"/>
              </a:spcAft>
              <a:buClr>
                <a:schemeClr val="tx1"/>
              </a:buClr>
              <a:buFont typeface="Verdana" pitchFamily="34" charset="0"/>
              <a:buChar char="–"/>
              <a:defRPr sz="1200">
                <a:solidFill>
                  <a:schemeClr val="tx1"/>
                </a:solidFill>
                <a:latin typeface="+mn-lt"/>
                <a:cs typeface="+mn-cs"/>
              </a:defRPr>
            </a:lvl3pPr>
            <a:lvl4pPr marL="769938" indent="-21907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4pPr>
            <a:lvl5pPr marL="1016000" marR="0" indent="-225425" algn="l" defTabSz="8072438" rtl="0" eaLnBrk="1" fontAlgn="base" latinLnBrk="0" hangingPunct="1">
              <a:lnSpc>
                <a:spcPts val="1500"/>
              </a:lnSpc>
              <a:spcBef>
                <a:spcPct val="0"/>
              </a:spcBef>
              <a:spcAft>
                <a:spcPts val="450"/>
              </a:spcAft>
              <a:buClr>
                <a:schemeClr val="tx1"/>
              </a:buClr>
              <a:buSzTx/>
              <a:buFont typeface="Verdana" pitchFamily="34" charset="0"/>
              <a:buChar char="–"/>
              <a:tabLst/>
              <a:defRPr sz="1050">
                <a:solidFill>
                  <a:schemeClr val="tx1"/>
                </a:solidFill>
                <a:latin typeface="+mn-lt"/>
                <a:cs typeface="+mn-cs"/>
              </a:defRPr>
            </a:lvl5pPr>
            <a:lvl6pPr marL="1014413" indent="-226800" algn="l" defTabSz="8072438" rtl="0" eaLnBrk="1" fontAlgn="base" hangingPunct="1">
              <a:lnSpc>
                <a:spcPts val="1500"/>
              </a:lnSpc>
              <a:spcBef>
                <a:spcPct val="0"/>
              </a:spcBef>
              <a:spcAft>
                <a:spcPts val="450"/>
              </a:spcAft>
              <a:buClr>
                <a:schemeClr val="tx1"/>
              </a:buClr>
              <a:buFont typeface="Verdana" pitchFamily="34" charset="0"/>
              <a:buChar char="–"/>
              <a:defRPr lang="en-GB" altLang="en-US" sz="1050" smtClean="0">
                <a:solidFill>
                  <a:schemeClr val="tx1"/>
                </a:solidFill>
                <a:latin typeface="+mn-lt"/>
                <a:cs typeface="+mn-cs"/>
              </a:defRPr>
            </a:lvl6pPr>
            <a:lvl7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7pPr>
            <a:lvl8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8pPr>
            <a:lvl9pPr marL="1015200" indent="-225425" algn="l" defTabSz="8072438" rtl="0" eaLnBrk="1" fontAlgn="base" hangingPunct="1">
              <a:lnSpc>
                <a:spcPts val="1500"/>
              </a:lnSpc>
              <a:spcBef>
                <a:spcPct val="0"/>
              </a:spcBef>
              <a:spcAft>
                <a:spcPts val="450"/>
              </a:spcAft>
              <a:buClr>
                <a:schemeClr val="tx1"/>
              </a:buClr>
              <a:buFont typeface="Verdana" pitchFamily="34" charset="0"/>
              <a:buChar char="–"/>
              <a:defRPr sz="1050">
                <a:solidFill>
                  <a:schemeClr val="tx1"/>
                </a:solidFill>
                <a:latin typeface="+mn-lt"/>
                <a:cs typeface="+mn-cs"/>
              </a:defRPr>
            </a:lvl9pPr>
          </a:lstStyle>
          <a:p>
            <a:pPr algn="just">
              <a:lnSpc>
                <a:spcPct val="100000"/>
              </a:lnSpc>
            </a:pPr>
            <a:r>
              <a:rPr lang="en-GB" sz="800" kern="0" dirty="0" smtClean="0">
                <a:solidFill>
                  <a:schemeClr val="tx2"/>
                </a:solidFill>
              </a:rPr>
              <a:t>There will be a continual involvement with the CTIS Governance using “</a:t>
            </a:r>
            <a:r>
              <a:rPr lang="en-GB" sz="800" b="1" kern="0" dirty="0" smtClean="0">
                <a:solidFill>
                  <a:schemeClr val="tx2"/>
                </a:solidFill>
              </a:rPr>
              <a:t>0.9 Champions</a:t>
            </a:r>
            <a:r>
              <a:rPr lang="en-GB" sz="800" kern="0" dirty="0" smtClean="0">
                <a:solidFill>
                  <a:schemeClr val="tx2"/>
                </a:solidFill>
              </a:rPr>
              <a:t>” to ensure agile engagement to support short development cycles. There will be Demos throughout development for visibility  on features and progress to the entire CTIS Expert Group.</a:t>
            </a:r>
            <a:endParaRPr lang="en-GB" sz="1600" kern="0" dirty="0" smtClean="0">
              <a:solidFill>
                <a:schemeClr val="tx2"/>
              </a:solidFill>
            </a:endParaRPr>
          </a:p>
          <a:p>
            <a:pPr algn="just"/>
            <a:endParaRPr lang="en-GB" sz="1600" kern="0" dirty="0" smtClean="0">
              <a:solidFill>
                <a:schemeClr val="tx2"/>
              </a:solidFill>
            </a:endParaRPr>
          </a:p>
          <a:p>
            <a:pPr algn="just"/>
            <a:endParaRPr lang="en-GB" sz="1600" kern="0" dirty="0" smtClean="0">
              <a:solidFill>
                <a:schemeClr val="tx2"/>
              </a:solidFill>
            </a:endParaRPr>
          </a:p>
          <a:p>
            <a:pPr algn="just"/>
            <a:endParaRPr lang="en-GB" sz="1600" kern="0" dirty="0" smtClean="0">
              <a:solidFill>
                <a:schemeClr val="tx2"/>
              </a:solidFill>
            </a:endParaRPr>
          </a:p>
          <a:p>
            <a:pPr algn="just"/>
            <a:endParaRPr lang="en-GB" sz="1600" kern="0" dirty="0" smtClean="0">
              <a:solidFill>
                <a:schemeClr val="tx2"/>
              </a:solidFill>
            </a:endParaRPr>
          </a:p>
          <a:p>
            <a:pPr algn="just"/>
            <a:endParaRPr lang="en-GB" sz="1600" kern="0" dirty="0" smtClean="0">
              <a:solidFill>
                <a:schemeClr val="tx2"/>
              </a:solidFill>
            </a:endParaRPr>
          </a:p>
          <a:p>
            <a:pPr algn="just"/>
            <a:endParaRPr lang="en-GB" sz="1600" kern="0" dirty="0">
              <a:solidFill>
                <a:schemeClr val="tx2"/>
              </a:solidFill>
            </a:endParaRPr>
          </a:p>
        </p:txBody>
      </p:sp>
      <p:grpSp>
        <p:nvGrpSpPr>
          <p:cNvPr id="8" name="Grupo 3"/>
          <p:cNvGrpSpPr/>
          <p:nvPr/>
        </p:nvGrpSpPr>
        <p:grpSpPr>
          <a:xfrm>
            <a:off x="286991" y="1213028"/>
            <a:ext cx="8644252" cy="615053"/>
            <a:chOff x="845403" y="2149360"/>
            <a:chExt cx="10837622" cy="615053"/>
          </a:xfrm>
        </p:grpSpPr>
        <p:sp>
          <p:nvSpPr>
            <p:cNvPr id="9" name="Rectangle 86"/>
            <p:cNvSpPr/>
            <p:nvPr/>
          </p:nvSpPr>
          <p:spPr>
            <a:xfrm>
              <a:off x="849525" y="2374347"/>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SEP</a:t>
              </a:r>
            </a:p>
          </p:txBody>
        </p:sp>
        <p:sp>
          <p:nvSpPr>
            <p:cNvPr id="10" name="Rectangle 94"/>
            <p:cNvSpPr/>
            <p:nvPr/>
          </p:nvSpPr>
          <p:spPr>
            <a:xfrm>
              <a:off x="2216011" y="2374346"/>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OCT</a:t>
              </a:r>
            </a:p>
          </p:txBody>
        </p:sp>
        <p:sp>
          <p:nvSpPr>
            <p:cNvPr id="11" name="Rectangle 95"/>
            <p:cNvSpPr/>
            <p:nvPr/>
          </p:nvSpPr>
          <p:spPr>
            <a:xfrm>
              <a:off x="3582497" y="2375277"/>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NOV</a:t>
              </a:r>
            </a:p>
          </p:txBody>
        </p:sp>
        <p:sp>
          <p:nvSpPr>
            <p:cNvPr id="12" name="Rectangle 97"/>
            <p:cNvSpPr/>
            <p:nvPr/>
          </p:nvSpPr>
          <p:spPr>
            <a:xfrm>
              <a:off x="6315469" y="2373415"/>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JAN</a:t>
              </a:r>
            </a:p>
          </p:txBody>
        </p:sp>
        <p:sp>
          <p:nvSpPr>
            <p:cNvPr id="13" name="Rectangle 98"/>
            <p:cNvSpPr/>
            <p:nvPr/>
          </p:nvSpPr>
          <p:spPr>
            <a:xfrm>
              <a:off x="7681955" y="2373414"/>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FEB</a:t>
              </a:r>
            </a:p>
          </p:txBody>
        </p:sp>
        <p:sp>
          <p:nvSpPr>
            <p:cNvPr id="14" name="Rectangle 99"/>
            <p:cNvSpPr/>
            <p:nvPr/>
          </p:nvSpPr>
          <p:spPr>
            <a:xfrm>
              <a:off x="9048441" y="2374345"/>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MAR</a:t>
              </a:r>
            </a:p>
          </p:txBody>
        </p:sp>
        <p:sp>
          <p:nvSpPr>
            <p:cNvPr id="15" name="Rectangle 100"/>
            <p:cNvSpPr/>
            <p:nvPr/>
          </p:nvSpPr>
          <p:spPr>
            <a:xfrm>
              <a:off x="10414926" y="2374344"/>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APR</a:t>
              </a:r>
            </a:p>
          </p:txBody>
        </p:sp>
        <p:sp>
          <p:nvSpPr>
            <p:cNvPr id="16" name="Rectangle 108"/>
            <p:cNvSpPr/>
            <p:nvPr/>
          </p:nvSpPr>
          <p:spPr>
            <a:xfrm>
              <a:off x="849525" y="2149360"/>
              <a:ext cx="5359458" cy="204255"/>
            </a:xfrm>
            <a:prstGeom prst="rect">
              <a:avLst/>
            </a:prstGeom>
            <a:solidFill>
              <a:schemeClr val="bg2">
                <a:lumMod val="50000"/>
              </a:schemeClr>
            </a:solidFill>
            <a:ln w="63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bg1"/>
                  </a:solidFill>
                </a:rPr>
                <a:t>2018</a:t>
              </a:r>
              <a:endParaRPr lang="en-GB" sz="1000" b="1" dirty="0">
                <a:solidFill>
                  <a:schemeClr val="bg1"/>
                </a:solidFill>
              </a:endParaRPr>
            </a:p>
          </p:txBody>
        </p:sp>
        <p:sp>
          <p:nvSpPr>
            <p:cNvPr id="17" name="Rectangle 109"/>
            <p:cNvSpPr/>
            <p:nvPr/>
          </p:nvSpPr>
          <p:spPr>
            <a:xfrm>
              <a:off x="6315469" y="2149360"/>
              <a:ext cx="5359457" cy="204255"/>
            </a:xfrm>
            <a:prstGeom prst="rect">
              <a:avLst/>
            </a:prstGeom>
            <a:solidFill>
              <a:schemeClr val="bg2">
                <a:lumMod val="50000"/>
              </a:schemeClr>
            </a:solidFill>
            <a:ln w="63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solidFill>
                    <a:schemeClr val="bg1"/>
                  </a:solidFill>
                </a:rPr>
                <a:t>2019</a:t>
              </a:r>
            </a:p>
          </p:txBody>
        </p:sp>
        <p:sp>
          <p:nvSpPr>
            <p:cNvPr id="18" name="Rectangle 96"/>
            <p:cNvSpPr/>
            <p:nvPr/>
          </p:nvSpPr>
          <p:spPr>
            <a:xfrm>
              <a:off x="4948983" y="2375276"/>
              <a:ext cx="1260000" cy="180000"/>
            </a:xfrm>
            <a:prstGeom prst="rect">
              <a:avLst/>
            </a:prstGeom>
            <a:solidFill>
              <a:schemeClr val="tx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1">
                      <a:lumMod val="50000"/>
                    </a:schemeClr>
                  </a:solidFill>
                </a:rPr>
                <a:t>DEC</a:t>
              </a:r>
            </a:p>
          </p:txBody>
        </p:sp>
        <p:sp>
          <p:nvSpPr>
            <p:cNvPr id="19" name="Rectangle 86"/>
            <p:cNvSpPr/>
            <p:nvPr/>
          </p:nvSpPr>
          <p:spPr>
            <a:xfrm>
              <a:off x="845403"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20" name="Rectangle 86"/>
            <p:cNvSpPr/>
            <p:nvPr/>
          </p:nvSpPr>
          <p:spPr>
            <a:xfrm>
              <a:off x="1170777"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21" name="Rectangle 86"/>
            <p:cNvSpPr/>
            <p:nvPr/>
          </p:nvSpPr>
          <p:spPr>
            <a:xfrm>
              <a:off x="1496151"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22" name="Rectangle 86"/>
            <p:cNvSpPr/>
            <p:nvPr/>
          </p:nvSpPr>
          <p:spPr>
            <a:xfrm>
              <a:off x="1821525"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23" name="Rectangle 86"/>
            <p:cNvSpPr/>
            <p:nvPr/>
          </p:nvSpPr>
          <p:spPr>
            <a:xfrm>
              <a:off x="2216999"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24" name="Rectangle 86"/>
            <p:cNvSpPr/>
            <p:nvPr/>
          </p:nvSpPr>
          <p:spPr>
            <a:xfrm>
              <a:off x="2542373"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25" name="Rectangle 86"/>
            <p:cNvSpPr/>
            <p:nvPr/>
          </p:nvSpPr>
          <p:spPr>
            <a:xfrm>
              <a:off x="2867747"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26" name="Rectangle 86"/>
            <p:cNvSpPr/>
            <p:nvPr/>
          </p:nvSpPr>
          <p:spPr>
            <a:xfrm>
              <a:off x="3193121"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27" name="Rectangle 86"/>
            <p:cNvSpPr/>
            <p:nvPr/>
          </p:nvSpPr>
          <p:spPr>
            <a:xfrm>
              <a:off x="3583986"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28" name="Rectangle 86"/>
            <p:cNvSpPr/>
            <p:nvPr/>
          </p:nvSpPr>
          <p:spPr>
            <a:xfrm>
              <a:off x="3909360"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29" name="Rectangle 86"/>
            <p:cNvSpPr/>
            <p:nvPr/>
          </p:nvSpPr>
          <p:spPr>
            <a:xfrm>
              <a:off x="4234734"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0" name="Rectangle 86"/>
            <p:cNvSpPr/>
            <p:nvPr/>
          </p:nvSpPr>
          <p:spPr>
            <a:xfrm>
              <a:off x="4560108"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1" name="Rectangle 86"/>
            <p:cNvSpPr/>
            <p:nvPr/>
          </p:nvSpPr>
          <p:spPr>
            <a:xfrm>
              <a:off x="4955582"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32" name="Rectangle 86"/>
            <p:cNvSpPr/>
            <p:nvPr/>
          </p:nvSpPr>
          <p:spPr>
            <a:xfrm>
              <a:off x="5280956"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33" name="Rectangle 86"/>
            <p:cNvSpPr/>
            <p:nvPr/>
          </p:nvSpPr>
          <p:spPr>
            <a:xfrm>
              <a:off x="5606330"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4" name="Rectangle 86"/>
            <p:cNvSpPr/>
            <p:nvPr/>
          </p:nvSpPr>
          <p:spPr>
            <a:xfrm>
              <a:off x="5931704"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5" name="Rectangle 86"/>
            <p:cNvSpPr/>
            <p:nvPr/>
          </p:nvSpPr>
          <p:spPr>
            <a:xfrm>
              <a:off x="6308724"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36" name="Rectangle 86"/>
            <p:cNvSpPr/>
            <p:nvPr/>
          </p:nvSpPr>
          <p:spPr>
            <a:xfrm>
              <a:off x="6634098"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37" name="Rectangle 86"/>
            <p:cNvSpPr/>
            <p:nvPr/>
          </p:nvSpPr>
          <p:spPr>
            <a:xfrm>
              <a:off x="6959472"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38" name="Rectangle 86"/>
            <p:cNvSpPr/>
            <p:nvPr/>
          </p:nvSpPr>
          <p:spPr>
            <a:xfrm>
              <a:off x="7284846"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39" name="Rectangle 86"/>
            <p:cNvSpPr/>
            <p:nvPr/>
          </p:nvSpPr>
          <p:spPr>
            <a:xfrm>
              <a:off x="7680320"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0" name="Rectangle 86"/>
            <p:cNvSpPr/>
            <p:nvPr/>
          </p:nvSpPr>
          <p:spPr>
            <a:xfrm>
              <a:off x="8005694"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1" name="Rectangle 86"/>
            <p:cNvSpPr/>
            <p:nvPr/>
          </p:nvSpPr>
          <p:spPr>
            <a:xfrm>
              <a:off x="8331068"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42" name="Rectangle 86"/>
            <p:cNvSpPr/>
            <p:nvPr/>
          </p:nvSpPr>
          <p:spPr>
            <a:xfrm>
              <a:off x="8656442"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43" name="Rectangle 86"/>
            <p:cNvSpPr/>
            <p:nvPr/>
          </p:nvSpPr>
          <p:spPr>
            <a:xfrm>
              <a:off x="9047307"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4" name="Rectangle 86"/>
            <p:cNvSpPr/>
            <p:nvPr/>
          </p:nvSpPr>
          <p:spPr>
            <a:xfrm>
              <a:off x="9372681"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5" name="Rectangle 86"/>
            <p:cNvSpPr/>
            <p:nvPr/>
          </p:nvSpPr>
          <p:spPr>
            <a:xfrm>
              <a:off x="9698055"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46" name="Rectangle 86"/>
            <p:cNvSpPr/>
            <p:nvPr/>
          </p:nvSpPr>
          <p:spPr>
            <a:xfrm>
              <a:off x="10023429"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sp>
          <p:nvSpPr>
            <p:cNvPr id="47" name="Rectangle 86"/>
            <p:cNvSpPr/>
            <p:nvPr/>
          </p:nvSpPr>
          <p:spPr>
            <a:xfrm>
              <a:off x="10418903"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W1</a:t>
              </a:r>
              <a:endParaRPr lang="en-GB" sz="600" b="1" dirty="0">
                <a:solidFill>
                  <a:schemeClr val="bg2">
                    <a:lumMod val="50000"/>
                  </a:schemeClr>
                </a:solidFill>
              </a:endParaRPr>
            </a:p>
          </p:txBody>
        </p:sp>
        <p:sp>
          <p:nvSpPr>
            <p:cNvPr id="48" name="Rectangle 86"/>
            <p:cNvSpPr/>
            <p:nvPr/>
          </p:nvSpPr>
          <p:spPr>
            <a:xfrm>
              <a:off x="10744277"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W2</a:t>
              </a:r>
              <a:endParaRPr lang="en-GB" sz="600" b="1" dirty="0">
                <a:solidFill>
                  <a:schemeClr val="bg2">
                    <a:lumMod val="50000"/>
                  </a:schemeClr>
                </a:solidFill>
              </a:endParaRPr>
            </a:p>
          </p:txBody>
        </p:sp>
        <p:sp>
          <p:nvSpPr>
            <p:cNvPr id="49" name="Rectangle 86"/>
            <p:cNvSpPr/>
            <p:nvPr/>
          </p:nvSpPr>
          <p:spPr>
            <a:xfrm>
              <a:off x="11069651"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W3</a:t>
              </a:r>
              <a:endParaRPr lang="en-GB" sz="600" b="1" dirty="0">
                <a:solidFill>
                  <a:schemeClr val="bg2">
                    <a:lumMod val="50000"/>
                  </a:schemeClr>
                </a:solidFill>
              </a:endParaRPr>
            </a:p>
          </p:txBody>
        </p:sp>
        <p:sp>
          <p:nvSpPr>
            <p:cNvPr id="50" name="Rectangle 86"/>
            <p:cNvSpPr/>
            <p:nvPr/>
          </p:nvSpPr>
          <p:spPr>
            <a:xfrm>
              <a:off x="11395025" y="2584413"/>
              <a:ext cx="288000" cy="180000"/>
            </a:xfrm>
            <a:prstGeom prst="rect">
              <a:avLst/>
            </a:prstGeom>
            <a:solidFill>
              <a:schemeClr val="bg1">
                <a:lumMod val="65000"/>
              </a:schemeClr>
            </a:solid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600" b="1" dirty="0" smtClean="0">
                  <a:solidFill>
                    <a:schemeClr val="bg2">
                      <a:lumMod val="50000"/>
                    </a:schemeClr>
                  </a:solidFill>
                </a:rPr>
                <a:t>W4</a:t>
              </a:r>
              <a:endParaRPr lang="en-GB" sz="600" b="1" dirty="0">
                <a:solidFill>
                  <a:schemeClr val="bg2">
                    <a:lumMod val="50000"/>
                  </a:schemeClr>
                </a:solidFill>
              </a:endParaRPr>
            </a:p>
          </p:txBody>
        </p:sp>
      </p:grpSp>
      <p:sp>
        <p:nvSpPr>
          <p:cNvPr id="51" name="Rectangle 108"/>
          <p:cNvSpPr/>
          <p:nvPr/>
        </p:nvSpPr>
        <p:spPr>
          <a:xfrm>
            <a:off x="401847" y="3651870"/>
            <a:ext cx="8522936" cy="216024"/>
          </a:xfrm>
          <a:prstGeom prst="rect">
            <a:avLst/>
          </a:prstGeom>
          <a:solidFill>
            <a:schemeClr val="accent2">
              <a:lumMod val="20000"/>
              <a:lumOff val="80000"/>
            </a:schemeClr>
          </a:solidFill>
          <a:ln w="9525"/>
        </p:spPr>
        <p:style>
          <a:lnRef idx="2">
            <a:schemeClr val="accent2"/>
          </a:lnRef>
          <a:fillRef idx="1">
            <a:schemeClr val="lt1"/>
          </a:fillRef>
          <a:effectRef idx="0">
            <a:schemeClr val="accent2"/>
          </a:effectRef>
          <a:fontRef idx="minor">
            <a:schemeClr val="dk1"/>
          </a:fontRef>
        </p:style>
        <p:txBody>
          <a:bodyPr rtlCol="0" anchor="ctr"/>
          <a:lstStyle/>
          <a:p>
            <a:pPr algn="l"/>
            <a:r>
              <a:rPr lang="en-GB" sz="600" b="1" dirty="0" smtClean="0">
                <a:solidFill>
                  <a:schemeClr val="accent1">
                    <a:lumMod val="50000"/>
                  </a:schemeClr>
                </a:solidFill>
              </a:rPr>
              <a:t>Interactive sessions*</a:t>
            </a:r>
            <a:endParaRPr lang="en-GB" sz="600" b="1" dirty="0">
              <a:solidFill>
                <a:schemeClr val="accent1">
                  <a:lumMod val="50000"/>
                </a:schemeClr>
              </a:solidFill>
            </a:endParaRPr>
          </a:p>
        </p:txBody>
      </p:sp>
      <p:sp>
        <p:nvSpPr>
          <p:cNvPr id="52" name="Rectangle 108"/>
          <p:cNvSpPr/>
          <p:nvPr/>
        </p:nvSpPr>
        <p:spPr>
          <a:xfrm>
            <a:off x="401847" y="3939902"/>
            <a:ext cx="8522936" cy="216024"/>
          </a:xfrm>
          <a:prstGeom prst="rect">
            <a:avLst/>
          </a:prstGeom>
          <a:solidFill>
            <a:schemeClr val="accent2">
              <a:lumMod val="20000"/>
              <a:lumOff val="80000"/>
            </a:schemeClr>
          </a:solidFill>
          <a:ln w="9525"/>
        </p:spPr>
        <p:style>
          <a:lnRef idx="2">
            <a:schemeClr val="accent2"/>
          </a:lnRef>
          <a:fillRef idx="1">
            <a:schemeClr val="lt1"/>
          </a:fillRef>
          <a:effectRef idx="0">
            <a:schemeClr val="accent2"/>
          </a:effectRef>
          <a:fontRef idx="minor">
            <a:schemeClr val="dk1"/>
          </a:fontRef>
        </p:style>
        <p:txBody>
          <a:bodyPr rtlCol="0" anchor="ctr"/>
          <a:lstStyle/>
          <a:p>
            <a:pPr algn="l"/>
            <a:r>
              <a:rPr lang="en-GB" sz="600" b="1" dirty="0" smtClean="0">
                <a:solidFill>
                  <a:schemeClr val="accent1">
                    <a:lumMod val="50000"/>
                  </a:schemeClr>
                </a:solidFill>
              </a:rPr>
              <a:t>DEMO SESSIONS*</a:t>
            </a:r>
            <a:endParaRPr lang="en-GB" sz="600" b="1" dirty="0">
              <a:solidFill>
                <a:schemeClr val="accent1">
                  <a:lumMod val="50000"/>
                </a:schemeClr>
              </a:solidFill>
            </a:endParaRPr>
          </a:p>
        </p:txBody>
      </p:sp>
      <p:grpSp>
        <p:nvGrpSpPr>
          <p:cNvPr id="53" name="Grupo 6"/>
          <p:cNvGrpSpPr/>
          <p:nvPr/>
        </p:nvGrpSpPr>
        <p:grpSpPr>
          <a:xfrm>
            <a:off x="1032871" y="1923678"/>
            <a:ext cx="7016178" cy="1246122"/>
            <a:chOff x="1833061" y="2495521"/>
            <a:chExt cx="8673099" cy="1587253"/>
          </a:xfrm>
        </p:grpSpPr>
        <p:sp>
          <p:nvSpPr>
            <p:cNvPr id="54" name="Rectangle 86"/>
            <p:cNvSpPr/>
            <p:nvPr/>
          </p:nvSpPr>
          <p:spPr>
            <a:xfrm>
              <a:off x="7615452" y="3618973"/>
              <a:ext cx="2890708" cy="197882"/>
            </a:xfrm>
            <a:prstGeom prst="rect">
              <a:avLst/>
            </a:prstGeom>
            <a:solidFill>
              <a:schemeClr val="tx2">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smtClean="0">
                  <a:solidFill>
                    <a:schemeClr val="accent1">
                      <a:lumMod val="50000"/>
                    </a:schemeClr>
                  </a:solidFill>
                </a:rPr>
                <a:t>Iteration 4</a:t>
              </a:r>
              <a:endParaRPr lang="en-GB" sz="700" b="1" dirty="0">
                <a:solidFill>
                  <a:schemeClr val="accent1">
                    <a:lumMod val="50000"/>
                  </a:schemeClr>
                </a:solidFill>
              </a:endParaRPr>
            </a:p>
          </p:txBody>
        </p:sp>
        <p:grpSp>
          <p:nvGrpSpPr>
            <p:cNvPr id="55" name="Grupo 2"/>
            <p:cNvGrpSpPr/>
            <p:nvPr/>
          </p:nvGrpSpPr>
          <p:grpSpPr>
            <a:xfrm>
              <a:off x="1833061" y="2495521"/>
              <a:ext cx="8673099" cy="1587253"/>
              <a:chOff x="1849537" y="2816801"/>
              <a:chExt cx="8673099" cy="1587253"/>
            </a:xfrm>
          </p:grpSpPr>
          <p:sp>
            <p:nvSpPr>
              <p:cNvPr id="56" name="Rectangle 86"/>
              <p:cNvSpPr/>
              <p:nvPr/>
            </p:nvSpPr>
            <p:spPr>
              <a:xfrm>
                <a:off x="1853096" y="2816801"/>
                <a:ext cx="2804289" cy="216001"/>
              </a:xfrm>
              <a:prstGeom prst="rect">
                <a:avLst/>
              </a:prstGeom>
              <a:solidFill>
                <a:srgbClr val="FECB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a:solidFill>
                      <a:schemeClr val="accent2">
                        <a:lumMod val="75000"/>
                      </a:schemeClr>
                    </a:solidFill>
                    <a:cs typeface="Arial" charset="0"/>
                  </a:rPr>
                  <a:t>Iteration</a:t>
                </a:r>
                <a:r>
                  <a:rPr lang="en-GB" sz="700" b="1" dirty="0" smtClean="0">
                    <a:solidFill>
                      <a:schemeClr val="accent2">
                        <a:lumMod val="75000"/>
                      </a:schemeClr>
                    </a:solidFill>
                  </a:rPr>
                  <a:t> 2</a:t>
                </a:r>
                <a:endParaRPr lang="en-GB" sz="700" b="1" dirty="0">
                  <a:solidFill>
                    <a:schemeClr val="accent2">
                      <a:lumMod val="75000"/>
                    </a:schemeClr>
                  </a:solidFill>
                </a:endParaRPr>
              </a:p>
            </p:txBody>
          </p:sp>
          <p:sp>
            <p:nvSpPr>
              <p:cNvPr id="58" name="Rectangle 86"/>
              <p:cNvSpPr/>
              <p:nvPr/>
            </p:nvSpPr>
            <p:spPr>
              <a:xfrm>
                <a:off x="1849537" y="3064788"/>
                <a:ext cx="1113101" cy="216000"/>
              </a:xfrm>
              <a:prstGeom prst="rect">
                <a:avLst/>
              </a:prstGeom>
              <a:solidFill>
                <a:srgbClr val="FFCC99"/>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smtClean="0">
                    <a:solidFill>
                      <a:schemeClr val="accent2">
                        <a:lumMod val="75000"/>
                      </a:schemeClr>
                    </a:solidFill>
                  </a:rPr>
                  <a:t>Development</a:t>
                </a:r>
                <a:endParaRPr lang="en-GB" sz="600" dirty="0">
                  <a:solidFill>
                    <a:schemeClr val="accent2">
                      <a:lumMod val="75000"/>
                    </a:schemeClr>
                  </a:solidFill>
                </a:endParaRPr>
              </a:p>
            </p:txBody>
          </p:sp>
          <p:sp>
            <p:nvSpPr>
              <p:cNvPr id="59" name="Rectangle 86"/>
              <p:cNvSpPr/>
              <p:nvPr/>
            </p:nvSpPr>
            <p:spPr>
              <a:xfrm>
                <a:off x="3250535" y="3064788"/>
                <a:ext cx="1058791" cy="215999"/>
              </a:xfrm>
              <a:prstGeom prst="rect">
                <a:avLst/>
              </a:prstGeom>
              <a:solidFill>
                <a:srgbClr val="FFCC99"/>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smtClean="0">
                    <a:solidFill>
                      <a:schemeClr val="accent2">
                        <a:lumMod val="75000"/>
                      </a:schemeClr>
                    </a:solidFill>
                  </a:rPr>
                  <a:t>Development</a:t>
                </a:r>
                <a:endParaRPr lang="en-GB" sz="600" dirty="0">
                  <a:solidFill>
                    <a:schemeClr val="accent2">
                      <a:lumMod val="75000"/>
                    </a:schemeClr>
                  </a:solidFill>
                </a:endParaRPr>
              </a:p>
            </p:txBody>
          </p:sp>
          <p:sp>
            <p:nvSpPr>
              <p:cNvPr id="60" name="Rectangle 59"/>
              <p:cNvSpPr/>
              <p:nvPr/>
            </p:nvSpPr>
            <p:spPr>
              <a:xfrm>
                <a:off x="4269317" y="3064788"/>
                <a:ext cx="388068" cy="215999"/>
              </a:xfrm>
              <a:prstGeom prst="rect">
                <a:avLst/>
              </a:prstGeom>
              <a:solidFill>
                <a:srgbClr val="FFC0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err="1" smtClean="0">
                    <a:solidFill>
                      <a:schemeClr val="accent2">
                        <a:lumMod val="75000"/>
                      </a:schemeClr>
                    </a:solidFill>
                  </a:rPr>
                  <a:t>Fx</a:t>
                </a:r>
                <a:endParaRPr lang="en-GB" sz="600" dirty="0">
                  <a:solidFill>
                    <a:schemeClr val="accent2">
                      <a:lumMod val="75000"/>
                    </a:schemeClr>
                  </a:solidFill>
                </a:endParaRPr>
              </a:p>
            </p:txBody>
          </p:sp>
          <p:sp>
            <p:nvSpPr>
              <p:cNvPr id="61" name="Rectangle 86"/>
              <p:cNvSpPr/>
              <p:nvPr/>
            </p:nvSpPr>
            <p:spPr>
              <a:xfrm>
                <a:off x="4726576" y="3635473"/>
                <a:ext cx="1116000" cy="216000"/>
              </a:xfrm>
              <a:prstGeom prst="rect">
                <a:avLst/>
              </a:prstGeom>
              <a:solidFill>
                <a:srgbClr val="99FF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rgbClr val="008000"/>
                    </a:solidFill>
                  </a:rPr>
                  <a:t>Development</a:t>
                </a:r>
              </a:p>
            </p:txBody>
          </p:sp>
          <p:sp>
            <p:nvSpPr>
              <p:cNvPr id="62" name="Rectangle 86"/>
              <p:cNvSpPr/>
              <p:nvPr/>
            </p:nvSpPr>
            <p:spPr>
              <a:xfrm>
                <a:off x="6226453" y="3635473"/>
                <a:ext cx="1066162" cy="215999"/>
              </a:xfrm>
              <a:prstGeom prst="rect">
                <a:avLst/>
              </a:prstGeom>
              <a:solidFill>
                <a:srgbClr val="99FF66"/>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rgbClr val="008000"/>
                    </a:solidFill>
                  </a:rPr>
                  <a:t>Development</a:t>
                </a:r>
              </a:p>
            </p:txBody>
          </p:sp>
          <p:sp>
            <p:nvSpPr>
              <p:cNvPr id="63" name="Rectangle 86"/>
              <p:cNvSpPr/>
              <p:nvPr/>
            </p:nvSpPr>
            <p:spPr>
              <a:xfrm>
                <a:off x="7208699" y="3635473"/>
                <a:ext cx="361860" cy="215999"/>
              </a:xfrm>
              <a:prstGeom prst="rect">
                <a:avLst/>
              </a:prstGeom>
              <a:solidFill>
                <a:srgbClr val="00B050"/>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rgbClr val="008000"/>
                    </a:solidFill>
                  </a:rPr>
                  <a:t>Fx</a:t>
                </a:r>
                <a:endParaRPr lang="en-GB" sz="600" b="1" dirty="0">
                  <a:solidFill>
                    <a:srgbClr val="008000"/>
                  </a:solidFill>
                </a:endParaRPr>
              </a:p>
            </p:txBody>
          </p:sp>
          <p:sp>
            <p:nvSpPr>
              <p:cNvPr id="64" name="Rectangle 86"/>
              <p:cNvSpPr/>
              <p:nvPr/>
            </p:nvSpPr>
            <p:spPr>
              <a:xfrm>
                <a:off x="7631928" y="4188054"/>
                <a:ext cx="1116000" cy="216000"/>
              </a:xfrm>
              <a:prstGeom prst="rect">
                <a:avLst/>
              </a:prstGeom>
              <a:solidFill>
                <a:schemeClr val="tx2">
                  <a:lumMod val="20000"/>
                  <a:lumOff val="8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accent5">
                        <a:lumMod val="50000"/>
                      </a:schemeClr>
                    </a:solidFill>
                  </a:rPr>
                  <a:t>Development</a:t>
                </a:r>
              </a:p>
            </p:txBody>
          </p:sp>
          <p:sp>
            <p:nvSpPr>
              <p:cNvPr id="65" name="Rectangle 86"/>
              <p:cNvSpPr/>
              <p:nvPr/>
            </p:nvSpPr>
            <p:spPr>
              <a:xfrm>
                <a:off x="9112823" y="4190605"/>
                <a:ext cx="1145034" cy="213449"/>
              </a:xfrm>
              <a:prstGeom prst="rect">
                <a:avLst/>
              </a:prstGeom>
              <a:solidFill>
                <a:schemeClr val="tx2">
                  <a:lumMod val="20000"/>
                  <a:lumOff val="80000"/>
                </a:schemeClr>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a:solidFill>
                      <a:schemeClr val="accent5">
                        <a:lumMod val="50000"/>
                      </a:schemeClr>
                    </a:solidFill>
                  </a:rPr>
                  <a:t>Development</a:t>
                </a:r>
              </a:p>
            </p:txBody>
          </p:sp>
          <p:sp>
            <p:nvSpPr>
              <p:cNvPr id="66" name="Rectangle 86"/>
              <p:cNvSpPr/>
              <p:nvPr/>
            </p:nvSpPr>
            <p:spPr>
              <a:xfrm>
                <a:off x="10158124" y="4198182"/>
                <a:ext cx="364512" cy="205872"/>
              </a:xfrm>
              <a:prstGeom prst="rect">
                <a:avLst/>
              </a:prstGeom>
              <a:solidFill>
                <a:srgbClr val="0098DB"/>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chemeClr val="accent5">
                        <a:lumMod val="50000"/>
                      </a:schemeClr>
                    </a:solidFill>
                  </a:rPr>
                  <a:t>Fx</a:t>
                </a:r>
                <a:endParaRPr lang="en-GB" sz="600" b="1" dirty="0">
                  <a:solidFill>
                    <a:schemeClr val="accent5">
                      <a:lumMod val="50000"/>
                    </a:schemeClr>
                  </a:solidFill>
                </a:endParaRPr>
              </a:p>
            </p:txBody>
          </p:sp>
          <p:sp>
            <p:nvSpPr>
              <p:cNvPr id="67" name="Rectangle 86"/>
              <p:cNvSpPr/>
              <p:nvPr/>
            </p:nvSpPr>
            <p:spPr>
              <a:xfrm>
                <a:off x="2930970" y="3064788"/>
                <a:ext cx="381691" cy="215999"/>
              </a:xfrm>
              <a:prstGeom prst="rect">
                <a:avLst/>
              </a:prstGeom>
              <a:solidFill>
                <a:srgbClr val="FECB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dirty="0" err="1" smtClean="0">
                    <a:solidFill>
                      <a:schemeClr val="accent2">
                        <a:lumMod val="75000"/>
                      </a:schemeClr>
                    </a:solidFill>
                  </a:rPr>
                  <a:t>Fx</a:t>
                </a:r>
                <a:endParaRPr lang="en-GB" sz="600" dirty="0">
                  <a:solidFill>
                    <a:schemeClr val="accent2">
                      <a:lumMod val="75000"/>
                    </a:schemeClr>
                  </a:solidFill>
                </a:endParaRPr>
              </a:p>
            </p:txBody>
          </p:sp>
          <p:sp>
            <p:nvSpPr>
              <p:cNvPr id="68" name="Rectangle 86"/>
              <p:cNvSpPr/>
              <p:nvPr/>
            </p:nvSpPr>
            <p:spPr>
              <a:xfrm>
                <a:off x="5842576" y="3635473"/>
                <a:ext cx="394120" cy="215999"/>
              </a:xfrm>
              <a:prstGeom prst="rect">
                <a:avLst/>
              </a:prstGeom>
              <a:solidFill>
                <a:srgbClr val="00B050"/>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rgbClr val="008000"/>
                    </a:solidFill>
                  </a:rPr>
                  <a:t>Fx</a:t>
                </a:r>
                <a:endParaRPr lang="en-GB" sz="600" b="1" dirty="0">
                  <a:solidFill>
                    <a:srgbClr val="008000"/>
                  </a:solidFill>
                </a:endParaRPr>
              </a:p>
            </p:txBody>
          </p:sp>
          <p:sp>
            <p:nvSpPr>
              <p:cNvPr id="69" name="Rectangle 86"/>
              <p:cNvSpPr/>
              <p:nvPr/>
            </p:nvSpPr>
            <p:spPr>
              <a:xfrm>
                <a:off x="8629023" y="4188055"/>
                <a:ext cx="487223" cy="215999"/>
              </a:xfrm>
              <a:prstGeom prst="rect">
                <a:avLst/>
              </a:prstGeom>
              <a:solidFill>
                <a:srgbClr val="0098DB"/>
              </a:solidFill>
              <a:ln w="31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err="1" smtClean="0">
                    <a:solidFill>
                      <a:schemeClr val="accent5">
                        <a:lumMod val="50000"/>
                      </a:schemeClr>
                    </a:solidFill>
                  </a:rPr>
                  <a:t>Fx</a:t>
                </a:r>
                <a:endParaRPr lang="en-GB" sz="600" b="1" dirty="0">
                  <a:solidFill>
                    <a:schemeClr val="accent5">
                      <a:lumMod val="50000"/>
                    </a:schemeClr>
                  </a:solidFill>
                </a:endParaRPr>
              </a:p>
            </p:txBody>
          </p:sp>
          <p:sp>
            <p:nvSpPr>
              <p:cNvPr id="57" name="Rectangle 86"/>
              <p:cNvSpPr/>
              <p:nvPr/>
            </p:nvSpPr>
            <p:spPr>
              <a:xfrm>
                <a:off x="4729131" y="3373341"/>
                <a:ext cx="2841427" cy="216001"/>
              </a:xfrm>
              <a:prstGeom prst="rect">
                <a:avLst/>
              </a:prstGeom>
              <a:solidFill>
                <a:srgbClr val="00B050"/>
              </a:solidFill>
              <a:ln w="31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00" b="1" dirty="0" smtClean="0">
                    <a:solidFill>
                      <a:srgbClr val="008000"/>
                    </a:solidFill>
                  </a:rPr>
                  <a:t>Iteration 3</a:t>
                </a:r>
                <a:endParaRPr lang="en-GB" sz="700" b="1" dirty="0">
                  <a:solidFill>
                    <a:srgbClr val="008000"/>
                  </a:solidFill>
                </a:endParaRPr>
              </a:p>
            </p:txBody>
          </p:sp>
        </p:grpSp>
      </p:grpSp>
      <p:sp>
        <p:nvSpPr>
          <p:cNvPr id="70" name="CuadroTexto 260"/>
          <p:cNvSpPr txBox="1"/>
          <p:nvPr/>
        </p:nvSpPr>
        <p:spPr>
          <a:xfrm>
            <a:off x="948648" y="2435236"/>
            <a:ext cx="471743" cy="359522"/>
          </a:xfrm>
          <a:prstGeom prst="rect">
            <a:avLst/>
          </a:prstGeom>
          <a:noFill/>
        </p:spPr>
        <p:txBody>
          <a:bodyPr wrap="square" rtlCol="0">
            <a:spAutoFit/>
          </a:bodyPr>
          <a:lstStyle/>
          <a:p>
            <a:pPr algn="ctr"/>
            <a:r>
              <a:rPr lang="es-ES" sz="500" dirty="0" smtClean="0">
                <a:solidFill>
                  <a:schemeClr val="accent2">
                    <a:lumMod val="75000"/>
                  </a:schemeClr>
                </a:solidFill>
              </a:rPr>
              <a:t>Define demo paths</a:t>
            </a:r>
            <a:endParaRPr lang="es-ES" sz="500" dirty="0">
              <a:solidFill>
                <a:schemeClr val="accent2">
                  <a:lumMod val="75000"/>
                </a:schemeClr>
              </a:solidFill>
            </a:endParaRPr>
          </a:p>
        </p:txBody>
      </p:sp>
      <p:sp>
        <p:nvSpPr>
          <p:cNvPr id="71" name="CuadroTexto 260"/>
          <p:cNvSpPr txBox="1"/>
          <p:nvPr/>
        </p:nvSpPr>
        <p:spPr>
          <a:xfrm>
            <a:off x="1403648" y="2440177"/>
            <a:ext cx="563627" cy="267189"/>
          </a:xfrm>
          <a:prstGeom prst="rect">
            <a:avLst/>
          </a:prstGeom>
          <a:noFill/>
        </p:spPr>
        <p:txBody>
          <a:bodyPr wrap="square" rtlCol="0">
            <a:spAutoFit/>
          </a:bodyPr>
          <a:lstStyle/>
          <a:p>
            <a:pPr algn="ctr"/>
            <a:r>
              <a:rPr lang="es-ES" sz="500" dirty="0" smtClean="0">
                <a:solidFill>
                  <a:schemeClr val="accent2">
                    <a:lumMod val="75000"/>
                  </a:schemeClr>
                </a:solidFill>
              </a:rPr>
              <a:t>Approve demo paths</a:t>
            </a:r>
            <a:endParaRPr lang="es-ES" sz="500" dirty="0">
              <a:solidFill>
                <a:schemeClr val="accent2">
                  <a:lumMod val="75000"/>
                </a:schemeClr>
              </a:solidFill>
            </a:endParaRPr>
          </a:p>
        </p:txBody>
      </p:sp>
      <p:sp>
        <p:nvSpPr>
          <p:cNvPr id="72" name="CuadroTexto 260"/>
          <p:cNvSpPr txBox="1"/>
          <p:nvPr/>
        </p:nvSpPr>
        <p:spPr>
          <a:xfrm>
            <a:off x="2123728" y="2436203"/>
            <a:ext cx="471743" cy="359522"/>
          </a:xfrm>
          <a:prstGeom prst="rect">
            <a:avLst/>
          </a:prstGeom>
          <a:noFill/>
        </p:spPr>
        <p:txBody>
          <a:bodyPr wrap="square" rtlCol="0">
            <a:spAutoFit/>
          </a:bodyPr>
          <a:lstStyle/>
          <a:p>
            <a:pPr algn="ctr"/>
            <a:r>
              <a:rPr lang="es-ES" sz="500" dirty="0" smtClean="0">
                <a:solidFill>
                  <a:schemeClr val="accent2">
                    <a:lumMod val="75000"/>
                  </a:schemeClr>
                </a:solidFill>
              </a:rPr>
              <a:t>Define demo paths</a:t>
            </a:r>
            <a:endParaRPr lang="es-ES" sz="500" dirty="0">
              <a:solidFill>
                <a:schemeClr val="accent2">
                  <a:lumMod val="75000"/>
                </a:schemeClr>
              </a:solidFill>
            </a:endParaRPr>
          </a:p>
        </p:txBody>
      </p:sp>
      <p:sp>
        <p:nvSpPr>
          <p:cNvPr id="73" name="CuadroTexto 260"/>
          <p:cNvSpPr txBox="1"/>
          <p:nvPr/>
        </p:nvSpPr>
        <p:spPr>
          <a:xfrm>
            <a:off x="2555776" y="2427734"/>
            <a:ext cx="563627" cy="267189"/>
          </a:xfrm>
          <a:prstGeom prst="rect">
            <a:avLst/>
          </a:prstGeom>
          <a:noFill/>
        </p:spPr>
        <p:txBody>
          <a:bodyPr wrap="square" rtlCol="0">
            <a:spAutoFit/>
          </a:bodyPr>
          <a:lstStyle/>
          <a:p>
            <a:pPr algn="ctr"/>
            <a:r>
              <a:rPr lang="es-ES" sz="500" dirty="0" smtClean="0">
                <a:solidFill>
                  <a:schemeClr val="accent2">
                    <a:lumMod val="75000"/>
                  </a:schemeClr>
                </a:solidFill>
              </a:rPr>
              <a:t>Approve demo paths</a:t>
            </a:r>
            <a:endParaRPr lang="es-ES" sz="500" dirty="0">
              <a:solidFill>
                <a:schemeClr val="accent2">
                  <a:lumMod val="75000"/>
                </a:schemeClr>
              </a:solidFill>
            </a:endParaRPr>
          </a:p>
        </p:txBody>
      </p:sp>
      <p:sp>
        <p:nvSpPr>
          <p:cNvPr id="74" name="CuadroTexto 260"/>
          <p:cNvSpPr txBox="1"/>
          <p:nvPr/>
        </p:nvSpPr>
        <p:spPr>
          <a:xfrm>
            <a:off x="3321986" y="2860231"/>
            <a:ext cx="471743" cy="369332"/>
          </a:xfrm>
          <a:prstGeom prst="rect">
            <a:avLst/>
          </a:prstGeom>
          <a:noFill/>
        </p:spPr>
        <p:txBody>
          <a:bodyPr wrap="square" rtlCol="0">
            <a:spAutoFit/>
          </a:bodyPr>
          <a:lstStyle/>
          <a:p>
            <a:pPr algn="ctr"/>
            <a:r>
              <a:rPr lang="es-ES" sz="500" dirty="0" smtClean="0">
                <a:solidFill>
                  <a:srgbClr val="00B050"/>
                </a:solidFill>
              </a:rPr>
              <a:t>Define demo paths</a:t>
            </a:r>
            <a:endParaRPr lang="es-ES" sz="500" dirty="0">
              <a:solidFill>
                <a:srgbClr val="00B050"/>
              </a:solidFill>
            </a:endParaRPr>
          </a:p>
        </p:txBody>
      </p:sp>
      <p:sp>
        <p:nvSpPr>
          <p:cNvPr id="75" name="Triángulo isósceles 276"/>
          <p:cNvSpPr/>
          <p:nvPr/>
        </p:nvSpPr>
        <p:spPr>
          <a:xfrm>
            <a:off x="3514157" y="2797836"/>
            <a:ext cx="87368" cy="84789"/>
          </a:xfrm>
          <a:prstGeom prst="triangle">
            <a:avLst/>
          </a:prstGeom>
          <a:solidFill>
            <a:srgbClr val="92D050"/>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76" name="Rectángulo 277"/>
          <p:cNvSpPr/>
          <p:nvPr/>
        </p:nvSpPr>
        <p:spPr>
          <a:xfrm rot="5400000">
            <a:off x="3960945" y="2799585"/>
            <a:ext cx="84789" cy="87368"/>
          </a:xfrm>
          <a:prstGeom prst="rect">
            <a:avLst/>
          </a:prstGeom>
          <a:solidFill>
            <a:srgbClr val="92D050"/>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77" name="CuadroTexto 260"/>
          <p:cNvSpPr txBox="1"/>
          <p:nvPr/>
        </p:nvSpPr>
        <p:spPr>
          <a:xfrm>
            <a:off x="4524111" y="2860231"/>
            <a:ext cx="518917" cy="369332"/>
          </a:xfrm>
          <a:prstGeom prst="rect">
            <a:avLst/>
          </a:prstGeom>
          <a:noFill/>
        </p:spPr>
        <p:txBody>
          <a:bodyPr wrap="square" rtlCol="0">
            <a:spAutoFit/>
          </a:bodyPr>
          <a:lstStyle/>
          <a:p>
            <a:pPr algn="ctr"/>
            <a:r>
              <a:rPr lang="es-ES" sz="500" dirty="0" smtClean="0">
                <a:solidFill>
                  <a:srgbClr val="00B050"/>
                </a:solidFill>
              </a:rPr>
              <a:t>Define demo paths</a:t>
            </a:r>
            <a:endParaRPr lang="es-ES" sz="500" dirty="0">
              <a:solidFill>
                <a:srgbClr val="00B050"/>
              </a:solidFill>
            </a:endParaRPr>
          </a:p>
        </p:txBody>
      </p:sp>
      <p:sp>
        <p:nvSpPr>
          <p:cNvPr id="78" name="Triángulo isósceles 276"/>
          <p:cNvSpPr/>
          <p:nvPr/>
        </p:nvSpPr>
        <p:spPr>
          <a:xfrm>
            <a:off x="4748810" y="2787774"/>
            <a:ext cx="87368" cy="84789"/>
          </a:xfrm>
          <a:prstGeom prst="triangle">
            <a:avLst/>
          </a:prstGeom>
          <a:solidFill>
            <a:srgbClr val="00CC66"/>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79" name="Rectángulo 277"/>
          <p:cNvSpPr/>
          <p:nvPr/>
        </p:nvSpPr>
        <p:spPr>
          <a:xfrm rot="5400000">
            <a:off x="5133993" y="2789720"/>
            <a:ext cx="84789" cy="87368"/>
          </a:xfrm>
          <a:prstGeom prst="rect">
            <a:avLst/>
          </a:prstGeom>
          <a:solidFill>
            <a:srgbClr val="00CC66"/>
          </a:solidFill>
          <a:ln w="63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80" name="CuadroTexto 260"/>
          <p:cNvSpPr txBox="1"/>
          <p:nvPr/>
        </p:nvSpPr>
        <p:spPr>
          <a:xfrm>
            <a:off x="4916138" y="2868631"/>
            <a:ext cx="563627" cy="276999"/>
          </a:xfrm>
          <a:prstGeom prst="rect">
            <a:avLst/>
          </a:prstGeom>
          <a:noFill/>
        </p:spPr>
        <p:txBody>
          <a:bodyPr wrap="square" rtlCol="0">
            <a:spAutoFit/>
          </a:bodyPr>
          <a:lstStyle/>
          <a:p>
            <a:pPr algn="ctr"/>
            <a:r>
              <a:rPr lang="es-ES" sz="500" dirty="0" smtClean="0">
                <a:solidFill>
                  <a:srgbClr val="00B050"/>
                </a:solidFill>
              </a:rPr>
              <a:t>Approve demo paths</a:t>
            </a:r>
            <a:endParaRPr lang="es-ES" sz="500" dirty="0">
              <a:solidFill>
                <a:srgbClr val="00B050"/>
              </a:solidFill>
            </a:endParaRPr>
          </a:p>
        </p:txBody>
      </p:sp>
      <p:sp>
        <p:nvSpPr>
          <p:cNvPr id="81" name="CuadroTexto 260"/>
          <p:cNvSpPr txBox="1"/>
          <p:nvPr/>
        </p:nvSpPr>
        <p:spPr>
          <a:xfrm>
            <a:off x="5652120" y="3292348"/>
            <a:ext cx="471743" cy="359522"/>
          </a:xfrm>
          <a:prstGeom prst="rect">
            <a:avLst/>
          </a:prstGeom>
          <a:noFill/>
        </p:spPr>
        <p:txBody>
          <a:bodyPr wrap="square" rtlCol="0">
            <a:spAutoFit/>
          </a:bodyPr>
          <a:lstStyle/>
          <a:p>
            <a:pPr algn="ctr"/>
            <a:r>
              <a:rPr lang="es-ES" sz="500" dirty="0" smtClean="0">
                <a:solidFill>
                  <a:schemeClr val="tx2"/>
                </a:solidFill>
              </a:rPr>
              <a:t>Define demo paths</a:t>
            </a:r>
            <a:endParaRPr lang="es-ES" sz="500" dirty="0">
              <a:solidFill>
                <a:schemeClr val="tx2"/>
              </a:solidFill>
            </a:endParaRPr>
          </a:p>
        </p:txBody>
      </p:sp>
      <p:sp>
        <p:nvSpPr>
          <p:cNvPr id="82" name="CuadroTexto 260"/>
          <p:cNvSpPr txBox="1"/>
          <p:nvPr/>
        </p:nvSpPr>
        <p:spPr>
          <a:xfrm>
            <a:off x="6205780" y="3309274"/>
            <a:ext cx="563627" cy="267189"/>
          </a:xfrm>
          <a:prstGeom prst="rect">
            <a:avLst/>
          </a:prstGeom>
          <a:noFill/>
        </p:spPr>
        <p:txBody>
          <a:bodyPr wrap="square" rtlCol="0">
            <a:spAutoFit/>
          </a:bodyPr>
          <a:lstStyle/>
          <a:p>
            <a:pPr algn="ctr"/>
            <a:r>
              <a:rPr lang="es-ES" sz="500" dirty="0" smtClean="0">
                <a:solidFill>
                  <a:schemeClr val="tx2"/>
                </a:solidFill>
              </a:rPr>
              <a:t>Approve demo paths</a:t>
            </a:r>
            <a:endParaRPr lang="es-ES" sz="500" dirty="0">
              <a:solidFill>
                <a:schemeClr val="tx2"/>
              </a:solidFill>
            </a:endParaRPr>
          </a:p>
        </p:txBody>
      </p:sp>
      <p:sp>
        <p:nvSpPr>
          <p:cNvPr id="83" name="CuadroTexto 260"/>
          <p:cNvSpPr txBox="1"/>
          <p:nvPr/>
        </p:nvSpPr>
        <p:spPr>
          <a:xfrm>
            <a:off x="6948324" y="3292348"/>
            <a:ext cx="471743" cy="359522"/>
          </a:xfrm>
          <a:prstGeom prst="rect">
            <a:avLst/>
          </a:prstGeom>
          <a:noFill/>
        </p:spPr>
        <p:txBody>
          <a:bodyPr wrap="square" rtlCol="0">
            <a:spAutoFit/>
          </a:bodyPr>
          <a:lstStyle/>
          <a:p>
            <a:pPr algn="ctr"/>
            <a:r>
              <a:rPr lang="es-ES" sz="500" dirty="0" smtClean="0">
                <a:solidFill>
                  <a:schemeClr val="tx2"/>
                </a:solidFill>
              </a:rPr>
              <a:t>Define demo paths</a:t>
            </a:r>
            <a:endParaRPr lang="es-ES" sz="500" dirty="0">
              <a:solidFill>
                <a:schemeClr val="tx2"/>
              </a:solidFill>
            </a:endParaRPr>
          </a:p>
        </p:txBody>
      </p:sp>
      <p:sp>
        <p:nvSpPr>
          <p:cNvPr id="84" name="CuadroTexto 260"/>
          <p:cNvSpPr txBox="1"/>
          <p:nvPr/>
        </p:nvSpPr>
        <p:spPr>
          <a:xfrm>
            <a:off x="7392749" y="3293372"/>
            <a:ext cx="563627" cy="267189"/>
          </a:xfrm>
          <a:prstGeom prst="rect">
            <a:avLst/>
          </a:prstGeom>
          <a:noFill/>
        </p:spPr>
        <p:txBody>
          <a:bodyPr wrap="square" rtlCol="0">
            <a:spAutoFit/>
          </a:bodyPr>
          <a:lstStyle/>
          <a:p>
            <a:pPr algn="ctr"/>
            <a:r>
              <a:rPr lang="es-ES" sz="500" dirty="0" smtClean="0">
                <a:solidFill>
                  <a:schemeClr val="tx2"/>
                </a:solidFill>
              </a:rPr>
              <a:t>Approve demo paths</a:t>
            </a:r>
            <a:endParaRPr lang="es-ES" sz="500" dirty="0">
              <a:solidFill>
                <a:schemeClr val="tx2"/>
              </a:solidFill>
            </a:endParaRPr>
          </a:p>
        </p:txBody>
      </p:sp>
      <p:sp>
        <p:nvSpPr>
          <p:cNvPr id="85" name="Rectangle 86"/>
          <p:cNvSpPr/>
          <p:nvPr/>
        </p:nvSpPr>
        <p:spPr>
          <a:xfrm>
            <a:off x="8028384" y="3255567"/>
            <a:ext cx="1097312" cy="180279"/>
          </a:xfrm>
          <a:prstGeom prst="rect">
            <a:avLst/>
          </a:prstGeom>
          <a:solidFill>
            <a:schemeClr val="bg1">
              <a:lumMod val="85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b="1" dirty="0" smtClean="0">
                <a:solidFill>
                  <a:schemeClr val="bg2">
                    <a:lumMod val="50000"/>
                  </a:schemeClr>
                </a:solidFill>
              </a:rPr>
              <a:t>Integratio</a:t>
            </a:r>
            <a:r>
              <a:rPr lang="en-GB" sz="600" b="1" dirty="0">
                <a:solidFill>
                  <a:schemeClr val="bg2">
                    <a:lumMod val="50000"/>
                  </a:schemeClr>
                </a:solidFill>
              </a:rPr>
              <a:t>n</a:t>
            </a:r>
          </a:p>
        </p:txBody>
      </p:sp>
      <p:sp>
        <p:nvSpPr>
          <p:cNvPr id="86" name="CuadroTexto 260"/>
          <p:cNvSpPr txBox="1"/>
          <p:nvPr/>
        </p:nvSpPr>
        <p:spPr>
          <a:xfrm>
            <a:off x="3740157" y="2860680"/>
            <a:ext cx="563627" cy="276999"/>
          </a:xfrm>
          <a:prstGeom prst="rect">
            <a:avLst/>
          </a:prstGeom>
          <a:noFill/>
        </p:spPr>
        <p:txBody>
          <a:bodyPr wrap="square" rtlCol="0">
            <a:spAutoFit/>
          </a:bodyPr>
          <a:lstStyle/>
          <a:p>
            <a:pPr algn="ctr"/>
            <a:r>
              <a:rPr lang="es-ES" sz="500" dirty="0" smtClean="0">
                <a:solidFill>
                  <a:srgbClr val="00B050"/>
                </a:solidFill>
              </a:rPr>
              <a:t>Approve demo paths</a:t>
            </a:r>
            <a:endParaRPr lang="es-ES" sz="500" dirty="0">
              <a:solidFill>
                <a:srgbClr val="00B050"/>
              </a:solidFill>
            </a:endParaRPr>
          </a:p>
        </p:txBody>
      </p:sp>
      <p:sp>
        <p:nvSpPr>
          <p:cNvPr id="87" name="Rectangle 108"/>
          <p:cNvSpPr/>
          <p:nvPr/>
        </p:nvSpPr>
        <p:spPr>
          <a:xfrm>
            <a:off x="401848" y="4227934"/>
            <a:ext cx="8522936" cy="231007"/>
          </a:xfrm>
          <a:prstGeom prst="rect">
            <a:avLst/>
          </a:prstGeom>
          <a:solidFill>
            <a:schemeClr val="accent2">
              <a:lumMod val="20000"/>
              <a:lumOff val="80000"/>
            </a:schemeClr>
          </a:solidFill>
          <a:ln w="9525"/>
        </p:spPr>
        <p:style>
          <a:lnRef idx="2">
            <a:schemeClr val="accent2"/>
          </a:lnRef>
          <a:fillRef idx="1">
            <a:schemeClr val="lt1"/>
          </a:fillRef>
          <a:effectRef idx="0">
            <a:schemeClr val="accent2"/>
          </a:effectRef>
          <a:fontRef idx="minor">
            <a:schemeClr val="dk1"/>
          </a:fontRef>
        </p:style>
        <p:txBody>
          <a:bodyPr rtlCol="0" anchor="ctr"/>
          <a:lstStyle/>
          <a:p>
            <a:pPr algn="l"/>
            <a:r>
              <a:rPr lang="en-GB" sz="600" b="1" dirty="0" smtClean="0">
                <a:solidFill>
                  <a:schemeClr val="accent1">
                    <a:lumMod val="50000"/>
                  </a:schemeClr>
                </a:solidFill>
              </a:rPr>
              <a:t> Usability tests </a:t>
            </a:r>
            <a:endParaRPr lang="en-GB" sz="600" b="1" dirty="0">
              <a:solidFill>
                <a:schemeClr val="accent1">
                  <a:lumMod val="50000"/>
                </a:schemeClr>
              </a:solidFill>
            </a:endParaRPr>
          </a:p>
        </p:txBody>
      </p:sp>
      <p:sp>
        <p:nvSpPr>
          <p:cNvPr id="88" name="Flowchart: Process 87"/>
          <p:cNvSpPr/>
          <p:nvPr/>
        </p:nvSpPr>
        <p:spPr>
          <a:xfrm rot="19360102">
            <a:off x="32385" y="3478257"/>
            <a:ext cx="632039" cy="247041"/>
          </a:xfrm>
          <a:prstGeom prst="flowChartProcess">
            <a:avLst/>
          </a:prstGeom>
          <a:solidFill>
            <a:srgbClr val="0070C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 b="1" dirty="0" smtClean="0">
                <a:solidFill>
                  <a:schemeClr val="bg1"/>
                </a:solidFill>
              </a:rPr>
              <a:t>0.9 Champions</a:t>
            </a:r>
            <a:endParaRPr lang="en-GB" sz="500" b="1" dirty="0">
              <a:solidFill>
                <a:schemeClr val="bg1"/>
              </a:solidFill>
            </a:endParaRPr>
          </a:p>
        </p:txBody>
      </p:sp>
      <p:sp>
        <p:nvSpPr>
          <p:cNvPr id="89" name="Flowchart: Process 88"/>
          <p:cNvSpPr/>
          <p:nvPr/>
        </p:nvSpPr>
        <p:spPr>
          <a:xfrm rot="19339637">
            <a:off x="16948" y="3903093"/>
            <a:ext cx="493848" cy="254653"/>
          </a:xfrm>
          <a:prstGeom prst="flowChartProcess">
            <a:avLst/>
          </a:prstGeom>
          <a:solidFill>
            <a:srgbClr val="0070C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 b="1" dirty="0" smtClean="0">
                <a:solidFill>
                  <a:schemeClr val="bg1"/>
                </a:solidFill>
              </a:rPr>
              <a:t>CTIS Expert Group</a:t>
            </a:r>
            <a:endParaRPr lang="en-GB" sz="500" b="1" dirty="0">
              <a:solidFill>
                <a:schemeClr val="bg1"/>
              </a:solidFill>
            </a:endParaRPr>
          </a:p>
        </p:txBody>
      </p:sp>
      <p:sp>
        <p:nvSpPr>
          <p:cNvPr id="91" name="Triángulo isósceles 276"/>
          <p:cNvSpPr/>
          <p:nvPr/>
        </p:nvSpPr>
        <p:spPr>
          <a:xfrm>
            <a:off x="1135463" y="2349885"/>
            <a:ext cx="87368" cy="84789"/>
          </a:xfrm>
          <a:prstGeom prst="triangle">
            <a:avLst/>
          </a:prstGeom>
          <a:solidFill>
            <a:schemeClr val="accent6">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2" name="Rectángulo 277"/>
          <p:cNvSpPr/>
          <p:nvPr/>
        </p:nvSpPr>
        <p:spPr>
          <a:xfrm rot="5400000">
            <a:off x="1662952" y="2356656"/>
            <a:ext cx="84789" cy="87368"/>
          </a:xfrm>
          <a:prstGeom prst="rect">
            <a:avLst/>
          </a:prstGeom>
          <a:solidFill>
            <a:schemeClr val="accent6">
              <a:lumMod val="40000"/>
              <a:lumOff val="60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3" name="Triángulo isósceles 276"/>
          <p:cNvSpPr/>
          <p:nvPr/>
        </p:nvSpPr>
        <p:spPr>
          <a:xfrm>
            <a:off x="2325095" y="2358621"/>
            <a:ext cx="87368" cy="84789"/>
          </a:xfrm>
          <a:prstGeom prst="triangle">
            <a:avLst/>
          </a:prstGeom>
          <a:solidFill>
            <a:schemeClr val="accent6">
              <a:lumMod val="75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4" name="Rectángulo 277"/>
          <p:cNvSpPr/>
          <p:nvPr/>
        </p:nvSpPr>
        <p:spPr>
          <a:xfrm rot="5400000">
            <a:off x="2781041" y="2365282"/>
            <a:ext cx="84789" cy="87368"/>
          </a:xfrm>
          <a:prstGeom prst="rect">
            <a:avLst/>
          </a:prstGeom>
          <a:solidFill>
            <a:schemeClr val="accent6">
              <a:lumMod val="75000"/>
            </a:schemeClr>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5" name="Triángulo isósceles 276"/>
          <p:cNvSpPr/>
          <p:nvPr/>
        </p:nvSpPr>
        <p:spPr>
          <a:xfrm>
            <a:off x="5844832" y="3219822"/>
            <a:ext cx="87368" cy="84789"/>
          </a:xfrm>
          <a:prstGeom prst="triangle">
            <a:avLst/>
          </a:prstGeom>
          <a:solidFill>
            <a:schemeClr val="accent5">
              <a:lumMod val="9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6" name="Rectángulo 277"/>
          <p:cNvSpPr/>
          <p:nvPr/>
        </p:nvSpPr>
        <p:spPr>
          <a:xfrm rot="5400000">
            <a:off x="6406825" y="3227943"/>
            <a:ext cx="84789" cy="87368"/>
          </a:xfrm>
          <a:prstGeom prst="rect">
            <a:avLst/>
          </a:prstGeom>
          <a:solidFill>
            <a:schemeClr val="accent5">
              <a:lumMod val="9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7" name="Triángulo isósceles 276"/>
          <p:cNvSpPr/>
          <p:nvPr/>
        </p:nvSpPr>
        <p:spPr>
          <a:xfrm>
            <a:off x="7140976" y="3219822"/>
            <a:ext cx="87368" cy="84789"/>
          </a:xfrm>
          <a:prstGeom prst="triangle">
            <a:avLst/>
          </a:prstGeom>
          <a:solidFill>
            <a:srgbClr val="00B0F0"/>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sp>
        <p:nvSpPr>
          <p:cNvPr id="98" name="Rectángulo 277"/>
          <p:cNvSpPr/>
          <p:nvPr/>
        </p:nvSpPr>
        <p:spPr>
          <a:xfrm rot="5400000">
            <a:off x="7582265" y="3226483"/>
            <a:ext cx="84789" cy="87368"/>
          </a:xfrm>
          <a:prstGeom prst="rect">
            <a:avLst/>
          </a:prstGeom>
          <a:solidFill>
            <a:srgbClr val="00B0F0"/>
          </a:solidFill>
          <a:ln w="31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200" b="1">
              <a:solidFill>
                <a:schemeClr val="accent6">
                  <a:lumMod val="75000"/>
                </a:schemeClr>
              </a:solidFill>
            </a:endParaRPr>
          </a:p>
        </p:txBody>
      </p:sp>
      <p:pic>
        <p:nvPicPr>
          <p:cNvPr id="99"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2106" y="4276864"/>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4276864"/>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56033" y="4260413"/>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48412"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2351"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4"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4855"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5"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60767"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6"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62590"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07" name="Picture 2" descr="Resultado de imagen de demo session ic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13792" y="3679875"/>
            <a:ext cx="167094" cy="167094"/>
          </a:xfrm>
          <a:prstGeom prst="rect">
            <a:avLst/>
          </a:prstGeom>
          <a:noFill/>
          <a:extLst>
            <a:ext uri="{909E8E84-426E-40DD-AFC4-6F175D3DCCD1}">
              <a14:hiddenFill xmlns:a14="http://schemas.microsoft.com/office/drawing/2010/main">
                <a:solidFill>
                  <a:srgbClr val="FFFFFF"/>
                </a:solidFill>
              </a14:hiddenFill>
            </a:ext>
          </a:extLst>
        </p:spPr>
      </p:pic>
      <p:pic>
        <p:nvPicPr>
          <p:cNvPr id="111" name="Picture 2" descr="Resultado de imagen de demo session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4217" y="3946965"/>
            <a:ext cx="194943" cy="194943"/>
          </a:xfrm>
          <a:prstGeom prst="rect">
            <a:avLst/>
          </a:prstGeom>
          <a:noFill/>
          <a:extLst>
            <a:ext uri="{909E8E84-426E-40DD-AFC4-6F175D3DCCD1}">
              <a14:hiddenFill xmlns:a14="http://schemas.microsoft.com/office/drawing/2010/main">
                <a:solidFill>
                  <a:srgbClr val="FFFFFF"/>
                </a:solidFill>
              </a14:hiddenFill>
            </a:ext>
          </a:extLst>
        </p:spPr>
      </p:pic>
      <p:pic>
        <p:nvPicPr>
          <p:cNvPr id="112" name="Picture 2" descr="Resultado de imagen de demo session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53321" y="3946965"/>
            <a:ext cx="194943" cy="194943"/>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2" descr="Resultado de imagen de demo session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18914" y="3946965"/>
            <a:ext cx="194943" cy="194943"/>
          </a:xfrm>
          <a:prstGeom prst="rect">
            <a:avLst/>
          </a:prstGeom>
          <a:noFill/>
          <a:extLst>
            <a:ext uri="{909E8E84-426E-40DD-AFC4-6F175D3DCCD1}">
              <a14:hiddenFill xmlns:a14="http://schemas.microsoft.com/office/drawing/2010/main">
                <a:solidFill>
                  <a:srgbClr val="FFFFFF"/>
                </a:solidFill>
              </a14:hiddenFill>
            </a:ext>
          </a:extLst>
        </p:spPr>
      </p:pic>
      <p:sp>
        <p:nvSpPr>
          <p:cNvPr id="114" name="Marcador de contenido 9"/>
          <p:cNvSpPr txBox="1">
            <a:spLocks/>
          </p:cNvSpPr>
          <p:nvPr/>
        </p:nvSpPr>
        <p:spPr>
          <a:xfrm>
            <a:off x="641245" y="4456718"/>
            <a:ext cx="8289999" cy="4162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Font typeface="Arial" charset="0"/>
              <a:buChar char="•"/>
            </a:pPr>
            <a:r>
              <a:rPr lang="en-GB" sz="700" b="1" dirty="0" smtClean="0">
                <a:solidFill>
                  <a:schemeClr val="tx2"/>
                </a:solidFill>
              </a:rPr>
              <a:t>The exact list of features that will be used in the demo are defined by the demo</a:t>
            </a:r>
            <a:r>
              <a:rPr lang="en-GB" sz="700" b="1" dirty="0">
                <a:solidFill>
                  <a:schemeClr val="tx2"/>
                </a:solidFill>
              </a:rPr>
              <a:t> </a:t>
            </a:r>
            <a:r>
              <a:rPr lang="en-GB" sz="700" b="1" dirty="0" smtClean="0">
                <a:solidFill>
                  <a:schemeClr val="tx2"/>
                </a:solidFill>
              </a:rPr>
              <a:t>paths. They will be shared with the audience one week prior to the session</a:t>
            </a:r>
            <a:r>
              <a:rPr lang="en-GB" sz="700" dirty="0" smtClean="0">
                <a:solidFill>
                  <a:schemeClr val="tx2"/>
                </a:solidFill>
              </a:rPr>
              <a:t>.</a:t>
            </a:r>
          </a:p>
          <a:p>
            <a:pPr algn="just">
              <a:lnSpc>
                <a:spcPct val="100000"/>
              </a:lnSpc>
            </a:pPr>
            <a:r>
              <a:rPr lang="en-GB" sz="700" b="1" dirty="0" smtClean="0">
                <a:solidFill>
                  <a:schemeClr val="tx2"/>
                </a:solidFill>
              </a:rPr>
              <a:t>* Dates are subject to change depending on what happens with earlier releases</a:t>
            </a:r>
          </a:p>
          <a:p>
            <a:pPr algn="just">
              <a:buFont typeface="Arial" charset="0"/>
              <a:buChar char="•"/>
            </a:pPr>
            <a:endParaRPr lang="en-GB" sz="1100" dirty="0" smtClean="0">
              <a:solidFill>
                <a:schemeClr val="tx2"/>
              </a:solidFill>
            </a:endParaRPr>
          </a:p>
        </p:txBody>
      </p:sp>
      <p:sp>
        <p:nvSpPr>
          <p:cNvPr id="90" name="Flowchart: Process 89"/>
          <p:cNvSpPr/>
          <p:nvPr/>
        </p:nvSpPr>
        <p:spPr>
          <a:xfrm rot="19267038">
            <a:off x="-39767" y="4299447"/>
            <a:ext cx="587120" cy="206413"/>
          </a:xfrm>
          <a:prstGeom prst="flowChartProcess">
            <a:avLst/>
          </a:prstGeom>
          <a:solidFill>
            <a:srgbClr val="0070C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00" b="1" dirty="0" smtClean="0">
                <a:solidFill>
                  <a:schemeClr val="bg1"/>
                </a:solidFill>
              </a:rPr>
              <a:t>0.9 Champions</a:t>
            </a:r>
            <a:endParaRPr lang="en-GB" sz="500" b="1" dirty="0">
              <a:solidFill>
                <a:schemeClr val="bg1"/>
              </a:solidFill>
            </a:endParaRPr>
          </a:p>
        </p:txBody>
      </p:sp>
      <p:sp>
        <p:nvSpPr>
          <p:cNvPr id="115" name="Rectangle 114"/>
          <p:cNvSpPr/>
          <p:nvPr/>
        </p:nvSpPr>
        <p:spPr>
          <a:xfrm>
            <a:off x="2483768" y="3678634"/>
            <a:ext cx="288000" cy="169577"/>
          </a:xfrm>
          <a:prstGeom prst="rect">
            <a:avLst/>
          </a:prstGeom>
          <a:solidFill>
            <a:srgbClr val="FFC0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800" dirty="0" smtClean="0">
                <a:solidFill>
                  <a:schemeClr val="accent2">
                    <a:lumMod val="75000"/>
                  </a:schemeClr>
                </a:solidFill>
              </a:rPr>
              <a:t>IS1</a:t>
            </a:r>
            <a:endParaRPr lang="en-GB" sz="800" dirty="0">
              <a:solidFill>
                <a:schemeClr val="accent2">
                  <a:lumMod val="75000"/>
                </a:schemeClr>
              </a:solidFill>
            </a:endParaRPr>
          </a:p>
        </p:txBody>
      </p:sp>
      <p:sp>
        <p:nvSpPr>
          <p:cNvPr id="116" name="Rectangle 115"/>
          <p:cNvSpPr/>
          <p:nvPr/>
        </p:nvSpPr>
        <p:spPr>
          <a:xfrm>
            <a:off x="3491880" y="3678634"/>
            <a:ext cx="288000" cy="169577"/>
          </a:xfrm>
          <a:prstGeom prst="rect">
            <a:avLst/>
          </a:prstGeom>
          <a:solidFill>
            <a:srgbClr val="FFC0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800" dirty="0" smtClean="0">
                <a:solidFill>
                  <a:schemeClr val="accent2">
                    <a:lumMod val="75000"/>
                  </a:schemeClr>
                </a:solidFill>
              </a:rPr>
              <a:t>IS2</a:t>
            </a:r>
            <a:endParaRPr lang="en-GB" sz="800" dirty="0">
              <a:solidFill>
                <a:schemeClr val="accent2">
                  <a:lumMod val="75000"/>
                </a:schemeClr>
              </a:solidFill>
            </a:endParaRPr>
          </a:p>
        </p:txBody>
      </p:sp>
      <p:sp>
        <p:nvSpPr>
          <p:cNvPr id="117" name="Rectangle 86"/>
          <p:cNvSpPr/>
          <p:nvPr/>
        </p:nvSpPr>
        <p:spPr>
          <a:xfrm>
            <a:off x="4645500" y="3678634"/>
            <a:ext cx="318827" cy="169577"/>
          </a:xfrm>
          <a:prstGeom prst="rect">
            <a:avLst/>
          </a:prstGeom>
          <a:solidFill>
            <a:srgbClr val="00B05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smtClean="0">
                <a:solidFill>
                  <a:srgbClr val="008000"/>
                </a:solidFill>
              </a:rPr>
              <a:t>IS3</a:t>
            </a:r>
            <a:endParaRPr lang="en-GB" sz="800" dirty="0">
              <a:solidFill>
                <a:srgbClr val="008000"/>
              </a:solidFill>
            </a:endParaRPr>
          </a:p>
        </p:txBody>
      </p:sp>
      <p:sp>
        <p:nvSpPr>
          <p:cNvPr id="118" name="Rectangle 86"/>
          <p:cNvSpPr/>
          <p:nvPr/>
        </p:nvSpPr>
        <p:spPr>
          <a:xfrm>
            <a:off x="5693333" y="3678634"/>
            <a:ext cx="318827" cy="169577"/>
          </a:xfrm>
          <a:prstGeom prst="rect">
            <a:avLst/>
          </a:prstGeom>
          <a:solidFill>
            <a:srgbClr val="00B05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smtClean="0">
                <a:solidFill>
                  <a:srgbClr val="008000"/>
                </a:solidFill>
              </a:rPr>
              <a:t>IS4</a:t>
            </a:r>
            <a:endParaRPr lang="en-GB" sz="800" dirty="0">
              <a:solidFill>
                <a:srgbClr val="008000"/>
              </a:solidFill>
            </a:endParaRPr>
          </a:p>
        </p:txBody>
      </p:sp>
      <p:sp>
        <p:nvSpPr>
          <p:cNvPr id="119" name="Rectangle 86"/>
          <p:cNvSpPr/>
          <p:nvPr/>
        </p:nvSpPr>
        <p:spPr>
          <a:xfrm>
            <a:off x="6852555" y="3678634"/>
            <a:ext cx="318827" cy="169577"/>
          </a:xfrm>
          <a:prstGeom prst="rect">
            <a:avLst/>
          </a:prstGeom>
          <a:solidFill>
            <a:schemeClr val="tx2">
              <a:lumMod val="60000"/>
              <a:lumOff val="4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smtClean="0">
                <a:solidFill>
                  <a:schemeClr val="bg1"/>
                </a:solidFill>
              </a:rPr>
              <a:t>IS5</a:t>
            </a:r>
            <a:endParaRPr lang="en-GB" sz="800" dirty="0">
              <a:solidFill>
                <a:schemeClr val="bg1"/>
              </a:solidFill>
            </a:endParaRPr>
          </a:p>
        </p:txBody>
      </p:sp>
      <p:sp>
        <p:nvSpPr>
          <p:cNvPr id="120" name="Rectangle 86"/>
          <p:cNvSpPr/>
          <p:nvPr/>
        </p:nvSpPr>
        <p:spPr>
          <a:xfrm>
            <a:off x="7809313" y="3678634"/>
            <a:ext cx="318827" cy="169577"/>
          </a:xfrm>
          <a:prstGeom prst="rect">
            <a:avLst/>
          </a:prstGeom>
          <a:solidFill>
            <a:schemeClr val="tx2">
              <a:lumMod val="60000"/>
              <a:lumOff val="4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smtClean="0">
                <a:solidFill>
                  <a:schemeClr val="bg1"/>
                </a:solidFill>
              </a:rPr>
              <a:t>IS6</a:t>
            </a:r>
            <a:endParaRPr lang="en-GB" sz="800" dirty="0">
              <a:solidFill>
                <a:schemeClr val="bg1"/>
              </a:solidFill>
            </a:endParaRPr>
          </a:p>
        </p:txBody>
      </p:sp>
      <p:sp>
        <p:nvSpPr>
          <p:cNvPr id="121" name="Rectangle 120"/>
          <p:cNvSpPr/>
          <p:nvPr/>
        </p:nvSpPr>
        <p:spPr>
          <a:xfrm>
            <a:off x="4624838" y="3959648"/>
            <a:ext cx="648000" cy="169577"/>
          </a:xfrm>
          <a:prstGeom prst="rect">
            <a:avLst/>
          </a:prstGeom>
          <a:solidFill>
            <a:srgbClr val="FFC00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800" dirty="0" smtClean="0">
                <a:solidFill>
                  <a:schemeClr val="accent2">
                    <a:lumMod val="75000"/>
                  </a:schemeClr>
                </a:solidFill>
              </a:rPr>
              <a:t>Iteration 2</a:t>
            </a:r>
            <a:endParaRPr lang="en-GB" sz="800" dirty="0">
              <a:solidFill>
                <a:schemeClr val="accent2">
                  <a:lumMod val="75000"/>
                </a:schemeClr>
              </a:solidFill>
            </a:endParaRPr>
          </a:p>
        </p:txBody>
      </p:sp>
      <p:sp>
        <p:nvSpPr>
          <p:cNvPr id="122" name="Rectangle 121"/>
          <p:cNvSpPr/>
          <p:nvPr/>
        </p:nvSpPr>
        <p:spPr>
          <a:xfrm>
            <a:off x="6092060" y="3959648"/>
            <a:ext cx="648000" cy="169577"/>
          </a:xfrm>
          <a:prstGeom prst="rect">
            <a:avLst/>
          </a:prstGeom>
          <a:solidFill>
            <a:srgbClr val="00B050"/>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a:solidFill>
                  <a:srgbClr val="008000"/>
                </a:solidFill>
              </a:rPr>
              <a:t>Iteration 3</a:t>
            </a:r>
          </a:p>
        </p:txBody>
      </p:sp>
      <p:sp>
        <p:nvSpPr>
          <p:cNvPr id="123" name="Rectangle 122"/>
          <p:cNvSpPr/>
          <p:nvPr/>
        </p:nvSpPr>
        <p:spPr>
          <a:xfrm>
            <a:off x="8038809" y="3959648"/>
            <a:ext cx="648000" cy="169577"/>
          </a:xfrm>
          <a:prstGeom prst="rect">
            <a:avLst/>
          </a:prstGeom>
          <a:solidFill>
            <a:schemeClr val="tx2">
              <a:lumMod val="60000"/>
              <a:lumOff val="40000"/>
            </a:schemeClr>
          </a:solidFill>
          <a:ln w="3175">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GB" sz="800" dirty="0">
                <a:solidFill>
                  <a:schemeClr val="bg1"/>
                </a:solidFill>
              </a:rPr>
              <a:t>Iteration 4</a:t>
            </a:r>
          </a:p>
        </p:txBody>
      </p:sp>
    </p:spTree>
    <p:extLst>
      <p:ext uri="{BB962C8B-B14F-4D97-AF65-F5344CB8AC3E}">
        <p14:creationId xmlns:p14="http://schemas.microsoft.com/office/powerpoint/2010/main" val="3317829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957F717-FD23-493C-BA54-F5AB575BDEC9}" type="slidenum">
              <a:rPr lang="en-GB" altLang="en-US" smtClean="0"/>
              <a:pPr/>
              <a:t>3</a:t>
            </a:fld>
            <a:endParaRPr lang="en-GB" altLang="en-US"/>
          </a:p>
        </p:txBody>
      </p:sp>
      <p:sp>
        <p:nvSpPr>
          <p:cNvPr id="6" name="Segnaposto titolo 1"/>
          <p:cNvSpPr txBox="1">
            <a:spLocks noGrp="1"/>
          </p:cNvSpPr>
          <p:nvPr>
            <p:ph type="title"/>
          </p:nvPr>
        </p:nvSpPr>
        <p:spPr>
          <a:xfrm>
            <a:off x="225187" y="-92546"/>
            <a:ext cx="8424000" cy="71318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400" b="1" i="0" kern="1200">
                <a:solidFill>
                  <a:schemeClr val="tx1"/>
                </a:solidFill>
                <a:latin typeface="+mj-lt"/>
                <a:ea typeface="+mj-ea"/>
                <a:cs typeface="+mj-cs"/>
              </a:defRPr>
            </a:lvl1pPr>
          </a:lstStyle>
          <a:p>
            <a:pPr algn="l"/>
            <a:r>
              <a:rPr lang="en-GB" sz="2000" kern="0" dirty="0" smtClean="0">
                <a:solidFill>
                  <a:schemeClr val="bg1"/>
                </a:solidFill>
                <a:ea typeface="+mn-ea"/>
                <a:cs typeface="+mn-cs"/>
              </a:rPr>
              <a:t>HIGH LEVEL PLAN OF RELEASE 0.9</a:t>
            </a:r>
            <a:endParaRPr lang="en-GB" sz="2000" kern="0" dirty="0">
              <a:solidFill>
                <a:schemeClr val="bg1"/>
              </a:solidFill>
              <a:ea typeface="+mn-ea"/>
              <a:cs typeface="+mn-cs"/>
            </a:endParaRPr>
          </a:p>
        </p:txBody>
      </p:sp>
      <p:sp>
        <p:nvSpPr>
          <p:cNvPr id="13" name="Marcador de contenido 9"/>
          <p:cNvSpPr txBox="1">
            <a:spLocks/>
          </p:cNvSpPr>
          <p:nvPr/>
        </p:nvSpPr>
        <p:spPr>
          <a:xfrm>
            <a:off x="255687" y="620639"/>
            <a:ext cx="10515600" cy="9802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1" i="0" u="none" strike="noStrike" kern="1200" cap="none" spc="0" normalizeH="0" baseline="0" noProof="0" dirty="0" smtClean="0">
                <a:ln>
                  <a:noFill/>
                </a:ln>
                <a:solidFill>
                  <a:srgbClr val="44546A"/>
                </a:solidFill>
                <a:effectLst/>
                <a:uLnTx/>
                <a:uFillTx/>
                <a:latin typeface="Calibri" panose="020F0502020204030204"/>
                <a:ea typeface="+mn-ea"/>
                <a:cs typeface="+mn-cs"/>
              </a:rPr>
              <a:t>ITERATION 2 CONTENT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600" b="0" i="0" u="none" strike="noStrike" kern="1200" cap="none" spc="0" normalizeH="0" baseline="0" noProof="0" dirty="0" smtClean="0">
                <a:ln>
                  <a:noFill/>
                </a:ln>
                <a:solidFill>
                  <a:srgbClr val="44546A"/>
                </a:solidFill>
                <a:effectLst/>
                <a:uLnTx/>
                <a:uFillTx/>
                <a:latin typeface="Calibri" panose="020F0502020204030204"/>
                <a:ea typeface="+mn-ea"/>
                <a:cs typeface="+mn-cs"/>
              </a:rPr>
              <a:t>The functionalities that will be shown have been planned as follows: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600" b="0" i="1"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14" name="Rectangle 86"/>
          <p:cNvSpPr/>
          <p:nvPr/>
        </p:nvSpPr>
        <p:spPr>
          <a:xfrm>
            <a:off x="370792" y="1275638"/>
            <a:ext cx="2880000" cy="288000"/>
          </a:xfrm>
          <a:prstGeom prst="rect">
            <a:avLst/>
          </a:prstGeom>
          <a:solidFill>
            <a:srgbClr val="FFC000"/>
          </a:solidFill>
          <a:ln w="12700" cap="flat" cmpd="sng" algn="ctr">
            <a:solidFill>
              <a:srgbClr val="FFC000">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FFC000">
                    <a:lumMod val="50000"/>
                  </a:srgbClr>
                </a:solidFill>
                <a:effectLst/>
                <a:uLnTx/>
                <a:uFillTx/>
                <a:latin typeface="Calibri" panose="020F0502020204030204"/>
                <a:ea typeface="+mn-ea"/>
                <a:cs typeface="+mn-cs"/>
              </a:rPr>
              <a:t>Iteration 2</a:t>
            </a:r>
          </a:p>
        </p:txBody>
      </p:sp>
      <p:sp>
        <p:nvSpPr>
          <p:cNvPr id="15" name="Rectangle 86"/>
          <p:cNvSpPr/>
          <p:nvPr/>
        </p:nvSpPr>
        <p:spPr>
          <a:xfrm>
            <a:off x="370792" y="1635678"/>
            <a:ext cx="1188000" cy="288000"/>
          </a:xfrm>
          <a:prstGeom prst="rect">
            <a:avLst/>
          </a:prstGeom>
          <a:solidFill>
            <a:srgbClr val="FFC000">
              <a:lumMod val="20000"/>
              <a:lumOff val="80000"/>
            </a:srgbClr>
          </a:solidFill>
          <a:ln w="12700" cap="flat" cmpd="sng" algn="ctr">
            <a:solidFill>
              <a:srgbClr val="FFC000">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srgbClr val="FFC000">
                    <a:lumMod val="50000"/>
                  </a:srgbClr>
                </a:solidFill>
                <a:effectLst/>
                <a:uLnTx/>
                <a:uFillTx/>
                <a:latin typeface="Calibri" panose="020F0502020204030204"/>
                <a:ea typeface="+mn-ea"/>
                <a:cs typeface="+mn-cs"/>
              </a:rPr>
              <a:t>Sprint 1</a:t>
            </a:r>
          </a:p>
        </p:txBody>
      </p:sp>
      <p:sp>
        <p:nvSpPr>
          <p:cNvPr id="16" name="Rectangle 86"/>
          <p:cNvSpPr/>
          <p:nvPr/>
        </p:nvSpPr>
        <p:spPr>
          <a:xfrm>
            <a:off x="360364" y="3147814"/>
            <a:ext cx="1188000" cy="288000"/>
          </a:xfrm>
          <a:prstGeom prst="rect">
            <a:avLst/>
          </a:prstGeom>
          <a:solidFill>
            <a:srgbClr val="FFC000">
              <a:lumMod val="60000"/>
              <a:lumOff val="40000"/>
            </a:srgbClr>
          </a:solidFill>
          <a:ln w="12700" cap="flat" cmpd="sng" algn="ctr">
            <a:solidFill>
              <a:srgbClr val="FFC000">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srgbClr val="FFC000">
                    <a:lumMod val="50000"/>
                  </a:srgbClr>
                </a:solidFill>
                <a:effectLst/>
                <a:uLnTx/>
                <a:uFillTx/>
                <a:latin typeface="Calibri" panose="020F0502020204030204"/>
                <a:ea typeface="+mn-ea"/>
                <a:cs typeface="+mn-cs"/>
              </a:rPr>
              <a:t>Sprint 2</a:t>
            </a:r>
          </a:p>
        </p:txBody>
      </p:sp>
      <p:sp>
        <p:nvSpPr>
          <p:cNvPr id="17" name="Rectángulo 8"/>
          <p:cNvSpPr/>
          <p:nvPr/>
        </p:nvSpPr>
        <p:spPr>
          <a:xfrm>
            <a:off x="370791" y="1992312"/>
            <a:ext cx="8278395" cy="1083494"/>
          </a:xfrm>
          <a:prstGeom prst="rect">
            <a:avLst/>
          </a:prstGeom>
          <a:solidFill>
            <a:sysClr val="window" lastClr="FFFFFF"/>
          </a:solidFill>
          <a:ln w="12700" cap="flat" cmpd="sng" algn="ctr">
            <a:solidFill>
              <a:srgbClr val="A5A5A5"/>
            </a:solidFill>
            <a:prstDash val="solid"/>
            <a:miter lim="800000"/>
          </a:ln>
          <a:effectLst/>
        </p:spPr>
        <p:txBody>
          <a:bodyPr rIns="180000" numCol="2" rtlCol="0" anchor="t"/>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New Safety Reporting roles access.</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Update personal information: </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reset password, update employer, information</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Assign or revoke role (Sponsor and Authority). </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Approve or reject request (Sponsor and Authority).</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for Users and user roles.</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new information of Safety reporting tasks, new UI.</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for tasks, new UI. </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Release, extend and assign tasks.</a:t>
            </a:r>
            <a:endParaRPr kumimoji="0" lang="en-GB" sz="18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p:txBody>
      </p:sp>
      <p:sp>
        <p:nvSpPr>
          <p:cNvPr id="18" name="Rectángulo 8"/>
          <p:cNvSpPr/>
          <p:nvPr/>
        </p:nvSpPr>
        <p:spPr>
          <a:xfrm>
            <a:off x="360363" y="3482857"/>
            <a:ext cx="8288823" cy="1177125"/>
          </a:xfrm>
          <a:prstGeom prst="rect">
            <a:avLst/>
          </a:prstGeom>
          <a:solidFill>
            <a:sysClr val="window" lastClr="FFFFFF"/>
          </a:solidFill>
          <a:ln w="12700" cap="flat" cmpd="sng" algn="ctr">
            <a:solidFill>
              <a:srgbClr val="A5A5A5"/>
            </a:solidFill>
            <a:prstDash val="solid"/>
            <a:miter lim="800000"/>
          </a:ln>
          <a:effectLst/>
        </p:spPr>
        <p:txBody>
          <a:bodyPr rIns="180000" numCol="2" rtlCol="0" anchor="t"/>
          <a:lstStyle/>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Create, validate and submit ASR.</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Manage tasks related to ASR Submit.</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Create the task Express Willingness/Unwillingness.</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alerts and notices related to ASR Submit.</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alerts and notices related to Safety reporting roles (Sponsor and Authority)</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for notices and alerts.</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Upload documents to ASR, new UI. </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Remove documents.</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Provide CT information to ADR.</a:t>
            </a:r>
          </a:p>
          <a:p>
            <a:pPr marL="285750" marR="0" lvl="0"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and view ASR by Sponsor.</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8645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957F717-FD23-493C-BA54-F5AB575BDEC9}" type="slidenum">
              <a:rPr lang="en-GB" altLang="en-US" smtClean="0"/>
              <a:pPr/>
              <a:t>4</a:t>
            </a:fld>
            <a:endParaRPr lang="en-GB" altLang="en-US"/>
          </a:p>
        </p:txBody>
      </p:sp>
      <p:sp>
        <p:nvSpPr>
          <p:cNvPr id="6" name="Segnaposto titolo 1"/>
          <p:cNvSpPr txBox="1">
            <a:spLocks noGrp="1"/>
          </p:cNvSpPr>
          <p:nvPr>
            <p:ph type="title"/>
          </p:nvPr>
        </p:nvSpPr>
        <p:spPr>
          <a:xfrm>
            <a:off x="225187" y="-92546"/>
            <a:ext cx="8424000" cy="71318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400" b="1" i="0" kern="1200">
                <a:solidFill>
                  <a:schemeClr val="tx1"/>
                </a:solidFill>
                <a:latin typeface="+mj-lt"/>
                <a:ea typeface="+mj-ea"/>
                <a:cs typeface="+mj-cs"/>
              </a:defRPr>
            </a:lvl1pPr>
          </a:lstStyle>
          <a:p>
            <a:pPr algn="l"/>
            <a:r>
              <a:rPr lang="en-GB" sz="2000" kern="0" dirty="0" smtClean="0">
                <a:solidFill>
                  <a:schemeClr val="bg1"/>
                </a:solidFill>
                <a:ea typeface="+mn-ea"/>
                <a:cs typeface="+mn-cs"/>
              </a:rPr>
              <a:t>HIGH LEVEL PLAN OF RELEASE 0.9</a:t>
            </a:r>
            <a:endParaRPr lang="en-GB" sz="2000" kern="0" dirty="0">
              <a:solidFill>
                <a:schemeClr val="bg1"/>
              </a:solidFill>
              <a:ea typeface="+mn-ea"/>
              <a:cs typeface="+mn-cs"/>
            </a:endParaRPr>
          </a:p>
        </p:txBody>
      </p:sp>
      <p:sp>
        <p:nvSpPr>
          <p:cNvPr id="88" name="Marcador de contenido 9"/>
          <p:cNvSpPr txBox="1">
            <a:spLocks/>
          </p:cNvSpPr>
          <p:nvPr/>
        </p:nvSpPr>
        <p:spPr>
          <a:xfrm>
            <a:off x="179512" y="589237"/>
            <a:ext cx="10515600" cy="9802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1" i="0" u="none" strike="noStrike" kern="1200" cap="none" spc="0" normalizeH="0" baseline="0" noProof="0" smtClean="0">
                <a:ln>
                  <a:noFill/>
                </a:ln>
                <a:solidFill>
                  <a:srgbClr val="44546A"/>
                </a:solidFill>
                <a:effectLst/>
                <a:uLnTx/>
                <a:uFillTx/>
                <a:latin typeface="Calibri" panose="020F0502020204030204"/>
                <a:ea typeface="+mn-ea"/>
                <a:cs typeface="+mn-cs"/>
              </a:rPr>
              <a:t>ITERATION 3: CONTENT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600" b="0" i="0" u="none" strike="noStrike" kern="1200" cap="none" spc="0" normalizeH="0" baseline="0" noProof="0" smtClean="0">
                <a:ln>
                  <a:noFill/>
                </a:ln>
                <a:solidFill>
                  <a:srgbClr val="44546A"/>
                </a:solidFill>
                <a:effectLst/>
                <a:uLnTx/>
                <a:uFillTx/>
                <a:latin typeface="Calibri" panose="020F0502020204030204"/>
                <a:ea typeface="+mn-ea"/>
                <a:cs typeface="+mn-cs"/>
              </a:rPr>
              <a:t>The functionalities that will be shown have been planned as follows: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600" b="0" i="1"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89" name="Rectangle 86"/>
          <p:cNvSpPr/>
          <p:nvPr/>
        </p:nvSpPr>
        <p:spPr>
          <a:xfrm>
            <a:off x="297271" y="1276492"/>
            <a:ext cx="2880000" cy="288000"/>
          </a:xfrm>
          <a:prstGeom prst="rect">
            <a:avLst/>
          </a:prstGeom>
          <a:solidFill>
            <a:srgbClr val="70AD47"/>
          </a:solidFill>
          <a:ln w="12700" cap="flat" cmpd="sng" algn="ctr">
            <a:solidFill>
              <a:srgbClr val="70AD47">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70AD47">
                    <a:lumMod val="50000"/>
                  </a:srgbClr>
                </a:solidFill>
                <a:effectLst/>
                <a:uLnTx/>
                <a:uFillTx/>
                <a:latin typeface="Calibri" panose="020F0502020204030204"/>
                <a:ea typeface="+mn-ea"/>
                <a:cs typeface="+mn-cs"/>
              </a:rPr>
              <a:t>Iteration 3</a:t>
            </a:r>
          </a:p>
        </p:txBody>
      </p:sp>
      <p:sp>
        <p:nvSpPr>
          <p:cNvPr id="90" name="Rectangle 86"/>
          <p:cNvSpPr/>
          <p:nvPr/>
        </p:nvSpPr>
        <p:spPr>
          <a:xfrm>
            <a:off x="297271" y="1620535"/>
            <a:ext cx="972000" cy="288000"/>
          </a:xfrm>
          <a:prstGeom prst="rect">
            <a:avLst/>
          </a:prstGeom>
          <a:solidFill>
            <a:srgbClr val="70AD47">
              <a:lumMod val="20000"/>
              <a:lumOff val="80000"/>
            </a:srgbClr>
          </a:solidFill>
          <a:ln w="12700" cap="flat" cmpd="sng" algn="ctr">
            <a:solidFill>
              <a:srgbClr val="70AD47">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srgbClr val="70AD47">
                    <a:lumMod val="50000"/>
                  </a:srgbClr>
                </a:solidFill>
                <a:effectLst/>
                <a:uLnTx/>
                <a:uFillTx/>
                <a:latin typeface="Calibri" panose="020F0502020204030204"/>
                <a:ea typeface="+mn-ea"/>
                <a:cs typeface="+mn-cs"/>
              </a:rPr>
              <a:t>Sprint 3</a:t>
            </a:r>
          </a:p>
        </p:txBody>
      </p:sp>
      <p:sp>
        <p:nvSpPr>
          <p:cNvPr id="91" name="Rectangle 86"/>
          <p:cNvSpPr/>
          <p:nvPr/>
        </p:nvSpPr>
        <p:spPr>
          <a:xfrm>
            <a:off x="286431" y="3355024"/>
            <a:ext cx="972000" cy="288000"/>
          </a:xfrm>
          <a:prstGeom prst="rect">
            <a:avLst/>
          </a:prstGeom>
          <a:solidFill>
            <a:srgbClr val="70AD47">
              <a:lumMod val="60000"/>
              <a:lumOff val="40000"/>
            </a:srgbClr>
          </a:solidFill>
          <a:ln w="12700" cap="flat" cmpd="sng" algn="ctr">
            <a:solidFill>
              <a:srgbClr val="70AD47">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srgbClr val="70AD47">
                    <a:lumMod val="50000"/>
                  </a:srgbClr>
                </a:solidFill>
                <a:effectLst/>
                <a:uLnTx/>
                <a:uFillTx/>
                <a:latin typeface="Calibri" panose="020F0502020204030204"/>
                <a:ea typeface="+mn-ea"/>
                <a:cs typeface="+mn-cs"/>
              </a:rPr>
              <a:t>Sprint 4</a:t>
            </a:r>
          </a:p>
        </p:txBody>
      </p:sp>
      <p:sp>
        <p:nvSpPr>
          <p:cNvPr id="92" name="Rectángulo 8"/>
          <p:cNvSpPr/>
          <p:nvPr/>
        </p:nvSpPr>
        <p:spPr>
          <a:xfrm>
            <a:off x="297270" y="1991729"/>
            <a:ext cx="8451193" cy="1150941"/>
          </a:xfrm>
          <a:prstGeom prst="rect">
            <a:avLst/>
          </a:prstGeom>
          <a:solidFill>
            <a:sysClr val="window" lastClr="FFFFFF"/>
          </a:solidFill>
          <a:ln w="12700" cap="flat" cmpd="sng" algn="ctr">
            <a:solidFill>
              <a:srgbClr val="A5A5A5"/>
            </a:solidFill>
            <a:prstDash val="solid"/>
            <a:miter lim="800000"/>
          </a:ln>
          <a:effectLst/>
        </p:spPr>
        <p:txBody>
          <a:bodyPr rIns="180000" numCol="2" rtlCol="0" anchor="t"/>
          <a:lstStyle/>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and view ASR by MS.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task, alerts and notices related to Assessment (Initiate &amp; Share)</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task, alerts and notices related to Willingness or unwillingness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Display and update new assessment form</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Verify new assessment functionalities</a:t>
            </a:r>
          </a:p>
          <a:p>
            <a:pPr marL="457200" marR="0" lvl="3" indent="0" algn="just" defTabSz="914400" eaLnBrk="1" fontAlgn="auto" latinLnBrk="0" hangingPunct="1">
              <a:lnSpc>
                <a:spcPct val="100000"/>
              </a:lnSpc>
              <a:spcBef>
                <a:spcPts val="0"/>
              </a:spcBef>
              <a:spcAft>
                <a:spcPts val="0"/>
              </a:spcAft>
              <a:buClrTx/>
              <a:buSzTx/>
              <a:buFontTx/>
              <a:buNone/>
              <a:tabLst/>
              <a:defRPr/>
            </a:pPr>
            <a:r>
              <a:rPr kumimoji="0" lang="en-GB" sz="1200" b="0" i="1"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NOTE*: Select </a:t>
            </a:r>
            <a:r>
              <a:rPr kumimoji="0" lang="en-GB" sz="1200" b="0" i="1" u="none" strike="noStrike" kern="0" cap="none" spc="0" normalizeH="0" baseline="0" noProof="0" dirty="0" err="1" smtClean="0">
                <a:ln>
                  <a:noFill/>
                </a:ln>
                <a:solidFill>
                  <a:prstClr val="black">
                    <a:lumMod val="65000"/>
                    <a:lumOff val="35000"/>
                  </a:prstClr>
                </a:solidFill>
                <a:effectLst/>
                <a:uLnTx/>
                <a:uFillTx/>
                <a:latin typeface="Calibri" panose="020F0502020204030204"/>
                <a:ea typeface="+mn-ea"/>
                <a:cs typeface="+mn-cs"/>
              </a:rPr>
              <a:t>saMS</a:t>
            </a:r>
            <a:r>
              <a:rPr kumimoji="0" lang="en-GB" sz="1200" b="0" i="1"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done by Data Base insert</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Manage considerations, all functionalities: </a:t>
            </a:r>
          </a:p>
          <a:p>
            <a:pPr marL="742950" marR="0" lvl="3"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Add considerations.</a:t>
            </a:r>
          </a:p>
          <a:p>
            <a:pPr marL="742950" marR="0" lvl="3"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Remove draft considerations.</a:t>
            </a:r>
          </a:p>
          <a:p>
            <a:pPr marL="742950" marR="0" lvl="3"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Display and list considerations.</a:t>
            </a:r>
          </a:p>
        </p:txBody>
      </p:sp>
      <p:sp>
        <p:nvSpPr>
          <p:cNvPr id="93" name="Rectángulo 8"/>
          <p:cNvSpPr/>
          <p:nvPr/>
        </p:nvSpPr>
        <p:spPr>
          <a:xfrm>
            <a:off x="286431" y="3723878"/>
            <a:ext cx="8462031" cy="1008112"/>
          </a:xfrm>
          <a:prstGeom prst="rect">
            <a:avLst/>
          </a:prstGeom>
          <a:solidFill>
            <a:sysClr val="window" lastClr="FFFFFF"/>
          </a:solidFill>
          <a:ln w="12700" cap="flat" cmpd="sng" algn="ctr">
            <a:solidFill>
              <a:srgbClr val="A5A5A5"/>
            </a:solidFill>
            <a:prstDash val="solid"/>
            <a:miter lim="800000"/>
          </a:ln>
          <a:effectLst/>
        </p:spPr>
        <p:txBody>
          <a:bodyPr rIns="180000" numCol="2" rtlCol="0" anchor="t"/>
          <a:lstStyle/>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Select </a:t>
            </a:r>
            <a:r>
              <a:rPr lang="en-GB" sz="1200" kern="0" dirty="0" err="1">
                <a:solidFill>
                  <a:prstClr val="black">
                    <a:lumMod val="65000"/>
                    <a:lumOff val="35000"/>
                  </a:prstClr>
                </a:solidFill>
                <a:latin typeface="Calibri" panose="020F0502020204030204"/>
              </a:rPr>
              <a:t>saMS</a:t>
            </a:r>
            <a:r>
              <a:rPr lang="en-GB" sz="1200" kern="0" dirty="0">
                <a:solidFill>
                  <a:prstClr val="black">
                    <a:lumMod val="65000"/>
                    <a:lumOff val="35000"/>
                  </a:prstClr>
                </a:solidFill>
                <a:latin typeface="Calibri" panose="020F0502020204030204"/>
              </a:rPr>
              <a:t> for ASR Assessment.</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Express willingness or unwillingness.</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View task, alerts and notices related to Finalize assessment </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Consolidate considerations, all </a:t>
            </a:r>
            <a:r>
              <a:rPr lang="en-GB" sz="1200" kern="0" dirty="0" smtClean="0">
                <a:solidFill>
                  <a:prstClr val="black">
                    <a:lumMod val="65000"/>
                    <a:lumOff val="35000"/>
                  </a:prstClr>
                </a:solidFill>
                <a:latin typeface="Calibri" panose="020F0502020204030204"/>
              </a:rPr>
              <a:t>functionalities</a:t>
            </a:r>
            <a:endParaRPr lang="en-GB" sz="1200" kern="0" dirty="0">
              <a:solidFill>
                <a:prstClr val="black">
                  <a:lumMod val="65000"/>
                  <a:lumOff val="35000"/>
                </a:prstClr>
              </a:solidFill>
              <a:latin typeface="Calibri" panose="020F0502020204030204"/>
            </a:endParaRP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Request additional information (MS): all functionalities</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err="1">
                <a:solidFill>
                  <a:prstClr val="black">
                    <a:lumMod val="65000"/>
                    <a:lumOff val="35000"/>
                  </a:prstClr>
                </a:solidFill>
                <a:latin typeface="Calibri" panose="020F0502020204030204"/>
              </a:rPr>
              <a:t>saMS</a:t>
            </a:r>
            <a:r>
              <a:rPr lang="en-GB" sz="1200" kern="0" dirty="0">
                <a:solidFill>
                  <a:prstClr val="black">
                    <a:lumMod val="65000"/>
                    <a:lumOff val="35000"/>
                  </a:prstClr>
                </a:solidFill>
                <a:latin typeface="Calibri" panose="020F0502020204030204"/>
              </a:rPr>
              <a:t> finalizes assessment (without RFI)</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Display RFI List (Sponsor)</a:t>
            </a:r>
          </a:p>
          <a:p>
            <a:pPr marL="285750" lvl="2" indent="-285750" algn="just" fontAlgn="auto">
              <a:lnSpc>
                <a:spcPct val="100000"/>
              </a:lnSpc>
              <a:spcBef>
                <a:spcPts val="0"/>
              </a:spcBef>
              <a:spcAft>
                <a:spcPts val="0"/>
              </a:spcAft>
              <a:buFont typeface="Arial" panose="020B0604020202020204" pitchFamily="34" charset="0"/>
              <a:buChar char="•"/>
            </a:pPr>
            <a:r>
              <a:rPr lang="en-GB" sz="1200" kern="0" dirty="0">
                <a:solidFill>
                  <a:prstClr val="black">
                    <a:lumMod val="65000"/>
                    <a:lumOff val="35000"/>
                  </a:prstClr>
                </a:solidFill>
                <a:latin typeface="Calibri" panose="020F0502020204030204"/>
              </a:rPr>
              <a:t>View alerts and notices related to RFIs</a:t>
            </a:r>
          </a:p>
          <a:p>
            <a:pPr marL="285750" lvl="2" indent="-285750" algn="just" fontAlgn="auto">
              <a:lnSpc>
                <a:spcPct val="100000"/>
              </a:lnSpc>
              <a:spcBef>
                <a:spcPts val="0"/>
              </a:spcBef>
              <a:spcAft>
                <a:spcPts val="0"/>
              </a:spcAft>
              <a:buFont typeface="Arial" panose="020B0604020202020204" pitchFamily="34" charset="0"/>
              <a:buChar char="•"/>
            </a:pPr>
            <a:endParaRPr lang="en-GB" sz="1200" kern="0" dirty="0">
              <a:solidFill>
                <a:prstClr val="black">
                  <a:lumMod val="65000"/>
                  <a:lumOff val="35000"/>
                </a:prstClr>
              </a:solidFill>
              <a:latin typeface="Calibri" panose="020F0502020204030204"/>
            </a:endParaRPr>
          </a:p>
          <a:p>
            <a:pPr marL="285750" lvl="2" indent="-285750" algn="just" fontAlgn="auto">
              <a:lnSpc>
                <a:spcPct val="100000"/>
              </a:lnSpc>
              <a:spcBef>
                <a:spcPts val="0"/>
              </a:spcBef>
              <a:spcAft>
                <a:spcPts val="0"/>
              </a:spcAft>
              <a:buFont typeface="Arial" panose="020B0604020202020204" pitchFamily="34" charset="0"/>
              <a:buChar char="•"/>
            </a:pPr>
            <a:endParaRPr lang="en-GB" sz="1200" kern="0" dirty="0">
              <a:solidFill>
                <a:prstClr val="black">
                  <a:lumMod val="65000"/>
                  <a:lumOff val="35000"/>
                </a:prstClr>
              </a:solidFill>
              <a:latin typeface="Calibri" panose="020F0502020204030204"/>
            </a:endParaRPr>
          </a:p>
        </p:txBody>
      </p:sp>
    </p:spTree>
    <p:extLst>
      <p:ext uri="{BB962C8B-B14F-4D97-AF65-F5344CB8AC3E}">
        <p14:creationId xmlns:p14="http://schemas.microsoft.com/office/powerpoint/2010/main" val="244564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957F717-FD23-493C-BA54-F5AB575BDEC9}" type="slidenum">
              <a:rPr lang="en-GB" altLang="en-US" smtClean="0"/>
              <a:pPr/>
              <a:t>5</a:t>
            </a:fld>
            <a:endParaRPr lang="en-GB" altLang="en-US"/>
          </a:p>
        </p:txBody>
      </p:sp>
      <p:sp>
        <p:nvSpPr>
          <p:cNvPr id="6" name="Segnaposto titolo 1"/>
          <p:cNvSpPr txBox="1">
            <a:spLocks noGrp="1"/>
          </p:cNvSpPr>
          <p:nvPr>
            <p:ph type="title"/>
          </p:nvPr>
        </p:nvSpPr>
        <p:spPr>
          <a:xfrm>
            <a:off x="225187" y="-92546"/>
            <a:ext cx="8424000" cy="71318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400" b="1" i="0" kern="1200">
                <a:solidFill>
                  <a:schemeClr val="tx1"/>
                </a:solidFill>
                <a:latin typeface="+mj-lt"/>
                <a:ea typeface="+mj-ea"/>
                <a:cs typeface="+mj-cs"/>
              </a:defRPr>
            </a:lvl1pPr>
          </a:lstStyle>
          <a:p>
            <a:pPr algn="l"/>
            <a:r>
              <a:rPr lang="en-GB" sz="2000" kern="0" dirty="0" smtClean="0">
                <a:solidFill>
                  <a:schemeClr val="bg1"/>
                </a:solidFill>
                <a:ea typeface="+mn-ea"/>
                <a:cs typeface="+mn-cs"/>
              </a:rPr>
              <a:t>HIGH LEVEL PLAN OF RELEASE 0.9</a:t>
            </a:r>
            <a:endParaRPr lang="en-GB" sz="2000" kern="0" dirty="0">
              <a:solidFill>
                <a:schemeClr val="bg1"/>
              </a:solidFill>
              <a:ea typeface="+mn-ea"/>
              <a:cs typeface="+mn-cs"/>
            </a:endParaRPr>
          </a:p>
        </p:txBody>
      </p:sp>
      <p:sp>
        <p:nvSpPr>
          <p:cNvPr id="12" name="Marcador de contenido 9"/>
          <p:cNvSpPr txBox="1">
            <a:spLocks/>
          </p:cNvSpPr>
          <p:nvPr/>
        </p:nvSpPr>
        <p:spPr>
          <a:xfrm>
            <a:off x="225187" y="519769"/>
            <a:ext cx="10515600" cy="9802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800" b="1" i="0" u="none" strike="noStrike" kern="1200" cap="none" spc="0" normalizeH="0" baseline="0" noProof="0" smtClean="0">
                <a:ln>
                  <a:noFill/>
                </a:ln>
                <a:solidFill>
                  <a:srgbClr val="44546A"/>
                </a:solidFill>
                <a:effectLst/>
                <a:uLnTx/>
                <a:uFillTx/>
                <a:latin typeface="Calibri" panose="020F0502020204030204"/>
                <a:ea typeface="+mn-ea"/>
                <a:cs typeface="+mn-cs"/>
              </a:rPr>
              <a:t>ITERATION 4: CONTENT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1600" b="0" i="0" u="none" strike="noStrike" kern="1200" cap="none" spc="0" normalizeH="0" baseline="0" noProof="0" smtClean="0">
                <a:ln>
                  <a:noFill/>
                </a:ln>
                <a:solidFill>
                  <a:srgbClr val="44546A"/>
                </a:solidFill>
                <a:effectLst/>
                <a:uLnTx/>
                <a:uFillTx/>
                <a:latin typeface="Calibri" panose="020F0502020204030204"/>
                <a:ea typeface="+mn-ea"/>
                <a:cs typeface="+mn-cs"/>
              </a:rPr>
              <a:t>The functionalities that will be shown have been planned as follows:</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600" b="0" i="1" u="none" strike="noStrike" kern="1200" cap="none" spc="0" normalizeH="0" baseline="0" noProof="0" dirty="0">
              <a:ln>
                <a:noFill/>
              </a:ln>
              <a:solidFill>
                <a:srgbClr val="44546A"/>
              </a:solidFill>
              <a:effectLst/>
              <a:uLnTx/>
              <a:uFillTx/>
              <a:latin typeface="Calibri" panose="020F0502020204030204"/>
              <a:ea typeface="+mn-ea"/>
              <a:cs typeface="+mn-cs"/>
            </a:endParaRPr>
          </a:p>
        </p:txBody>
      </p:sp>
      <p:sp>
        <p:nvSpPr>
          <p:cNvPr id="13" name="Rectangle 86"/>
          <p:cNvSpPr/>
          <p:nvPr/>
        </p:nvSpPr>
        <p:spPr>
          <a:xfrm>
            <a:off x="342945" y="1286765"/>
            <a:ext cx="2880000" cy="288000"/>
          </a:xfrm>
          <a:prstGeom prst="rect">
            <a:avLst/>
          </a:prstGeom>
          <a:solidFill>
            <a:srgbClr val="5B9BD5"/>
          </a:solidFill>
          <a:ln w="12700" cap="flat" cmpd="sng" algn="ctr">
            <a:solidFill>
              <a:srgbClr val="5B9BD5">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smtClean="0">
                <a:ln>
                  <a:noFill/>
                </a:ln>
                <a:solidFill>
                  <a:srgbClr val="5B9BD5">
                    <a:lumMod val="50000"/>
                  </a:srgbClr>
                </a:solidFill>
                <a:effectLst/>
                <a:uLnTx/>
                <a:uFillTx/>
                <a:latin typeface="Calibri" panose="020F0502020204030204"/>
                <a:ea typeface="+mn-ea"/>
                <a:cs typeface="+mn-cs"/>
              </a:rPr>
              <a:t>Iteration 4</a:t>
            </a:r>
          </a:p>
        </p:txBody>
      </p:sp>
      <p:sp>
        <p:nvSpPr>
          <p:cNvPr id="14" name="Rectangle 86"/>
          <p:cNvSpPr/>
          <p:nvPr/>
        </p:nvSpPr>
        <p:spPr>
          <a:xfrm>
            <a:off x="342945" y="1667580"/>
            <a:ext cx="1008000" cy="288000"/>
          </a:xfrm>
          <a:prstGeom prst="rect">
            <a:avLst/>
          </a:prstGeom>
          <a:solidFill>
            <a:srgbClr val="4472C4">
              <a:lumMod val="20000"/>
              <a:lumOff val="80000"/>
            </a:srgbClr>
          </a:solidFill>
          <a:ln w="12700" cap="flat" cmpd="sng" algn="ctr">
            <a:solidFill>
              <a:srgbClr val="4472C4">
                <a:lumMod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1" i="0" u="none" strike="noStrike" kern="0" cap="none" spc="0" normalizeH="0" baseline="0" noProof="0" dirty="0" smtClean="0">
                <a:ln>
                  <a:noFill/>
                </a:ln>
                <a:solidFill>
                  <a:srgbClr val="4472C4">
                    <a:lumMod val="50000"/>
                  </a:srgbClr>
                </a:solidFill>
                <a:effectLst/>
                <a:uLnTx/>
                <a:uFillTx/>
                <a:latin typeface="Calibri" panose="020F0502020204030204"/>
                <a:ea typeface="+mn-ea"/>
                <a:cs typeface="+mn-cs"/>
              </a:rPr>
              <a:t>Sprint 5</a:t>
            </a:r>
          </a:p>
        </p:txBody>
      </p:sp>
      <p:sp>
        <p:nvSpPr>
          <p:cNvPr id="15" name="TextBox 14"/>
          <p:cNvSpPr txBox="1"/>
          <p:nvPr/>
        </p:nvSpPr>
        <p:spPr>
          <a:xfrm>
            <a:off x="286432" y="4296272"/>
            <a:ext cx="7344000" cy="430887"/>
          </a:xfrm>
          <a:prstGeom prst="rect">
            <a:avLst/>
          </a:prstGeom>
          <a:noFill/>
        </p:spPr>
        <p:txBody>
          <a:bodyPr wrap="square" rtlCol="0">
            <a:spAutoFit/>
          </a:bodyPr>
          <a:lstStyle/>
          <a:p>
            <a:pPr algn="just" fontAlgn="auto">
              <a:lnSpc>
                <a:spcPct val="100000"/>
              </a:lnSpc>
              <a:spcBef>
                <a:spcPts val="0"/>
              </a:spcBef>
              <a:spcAft>
                <a:spcPts val="0"/>
              </a:spcAft>
            </a:pPr>
            <a:r>
              <a:rPr lang="en-GB" sz="1100" i="1" dirty="0" smtClean="0">
                <a:solidFill>
                  <a:srgbClr val="4472C4">
                    <a:lumMod val="75000"/>
                  </a:srgbClr>
                </a:solidFill>
                <a:latin typeface="Calibri" panose="020F0502020204030204"/>
                <a:cs typeface="+mn-cs"/>
              </a:rPr>
              <a:t>(*)The content of last Development Sprint is minor caused by the prioritization of new Use Cases implementation, and also considering it as an extra capacity to manage any previous deviation or remaining bug fixing.</a:t>
            </a:r>
            <a:endParaRPr lang="en-GB" sz="1100" i="1" dirty="0">
              <a:solidFill>
                <a:srgbClr val="4472C4">
                  <a:lumMod val="75000"/>
                </a:srgbClr>
              </a:solidFill>
              <a:latin typeface="Calibri" panose="020F0502020204030204"/>
              <a:cs typeface="+mn-cs"/>
            </a:endParaRPr>
          </a:p>
        </p:txBody>
      </p:sp>
      <p:sp>
        <p:nvSpPr>
          <p:cNvPr id="16" name="Rectángulo 8"/>
          <p:cNvSpPr/>
          <p:nvPr/>
        </p:nvSpPr>
        <p:spPr>
          <a:xfrm>
            <a:off x="342945" y="2123573"/>
            <a:ext cx="7344000" cy="1975171"/>
          </a:xfrm>
          <a:prstGeom prst="rect">
            <a:avLst/>
          </a:prstGeom>
          <a:solidFill>
            <a:sysClr val="window" lastClr="FFFFFF"/>
          </a:solidFill>
          <a:ln w="12700" cap="flat" cmpd="sng" algn="ctr">
            <a:solidFill>
              <a:srgbClr val="A5A5A5"/>
            </a:solidFill>
            <a:prstDash val="solid"/>
            <a:miter lim="800000"/>
          </a:ln>
          <a:effectLst/>
        </p:spPr>
        <p:txBody>
          <a:bodyPr rIns="180000" numCol="2" rtlCol="0" anchor="t"/>
          <a:lstStyle/>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ASR summary by MS.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Assess additional information: all functionalities:</a:t>
            </a:r>
          </a:p>
          <a:p>
            <a:pPr marL="0" marR="0" lvl="2"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Save, share, cancel</a:t>
            </a:r>
          </a:p>
          <a:p>
            <a:pPr marL="0" marR="0" lvl="2"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Create, edit, submit an RFI</a:t>
            </a:r>
          </a:p>
          <a:p>
            <a:pPr marL="0" marR="0" lvl="2"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Create a discussion on an RFI.</a:t>
            </a:r>
          </a:p>
          <a:p>
            <a:pPr marL="171450" marR="0" lvl="2"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View RFI and Respond to RFI: all functionalities</a:t>
            </a:r>
          </a:p>
          <a:p>
            <a:pPr marL="171450" marR="0" lvl="2"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for RFI.</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Download ASR details.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&amp; View ad-hoc assessment details: </a:t>
            </a:r>
          </a:p>
          <a:p>
            <a:pPr marL="0" marR="0" lvl="2"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search and display information.</a:t>
            </a:r>
          </a:p>
          <a:p>
            <a:pPr marL="0" marR="0" lvl="2" indent="0" algn="just"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Display ASR Assessment.</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Download ASR Assessment attached documents.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Display ASR Submission with RFI information.</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Download ASR Submission attached documents.</a:t>
            </a:r>
          </a:p>
          <a:p>
            <a:pPr marL="285750" marR="0" lvl="2" indent="-2857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Search &amp; View ad-hoc assessment details: </a:t>
            </a:r>
          </a:p>
          <a:p>
            <a:pPr marL="0" marR="0" lvl="2" indent="0" algn="just"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rPr>
              <a:t>           download and clear search results</a:t>
            </a:r>
          </a:p>
          <a:p>
            <a:pPr marL="0" marR="0" lvl="2" indent="0" algn="just"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prstClr val="black">
                  <a:lumMod val="65000"/>
                  <a:lumOff val="3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8586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wide screen (Agency)">
  <a:themeElements>
    <a:clrScheme name="Neutral (Agency) (26 April 2011) 2">
      <a:dk1>
        <a:srgbClr val="000000"/>
      </a:dk1>
      <a:lt1>
        <a:srgbClr val="FFFFFF"/>
      </a:lt1>
      <a:dk2>
        <a:srgbClr val="003399"/>
      </a:dk2>
      <a:lt2>
        <a:srgbClr val="6D6F71"/>
      </a:lt2>
      <a:accent1>
        <a:srgbClr val="E1E3F2"/>
      </a:accent1>
      <a:accent2>
        <a:srgbClr val="E98300"/>
      </a:accent2>
      <a:accent3>
        <a:srgbClr val="FFFFFF"/>
      </a:accent3>
      <a:accent4>
        <a:srgbClr val="000000"/>
      </a:accent4>
      <a:accent5>
        <a:srgbClr val="EEEFF7"/>
      </a:accent5>
      <a:accent6>
        <a:srgbClr val="D37600"/>
      </a:accent6>
      <a:hlink>
        <a:srgbClr val="0098DB"/>
      </a:hlink>
      <a:folHlink>
        <a:srgbClr val="983222"/>
      </a:folHlink>
    </a:clrScheme>
    <a:fontScheme name="Neutral (Agency) (26 April 2011)">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72000" tIns="72000" rIns="72000" bIns="72000" numCol="1" anchor="ctr" anchorCtr="0" compatLnSpc="1">
        <a:prstTxWarp prst="textNoShape">
          <a:avLst/>
        </a:prstTxWarp>
        <a:spAutoFit/>
      </a:bodyPr>
      <a:lstStyle>
        <a:defPPr marL="0" marR="0" indent="0" algn="ctr" defTabSz="914400" rtl="0" eaLnBrk="1" fontAlgn="base" latinLnBrk="0" hangingPunct="1">
          <a:lnSpc>
            <a:spcPct val="120000"/>
          </a:lnSpc>
          <a:spcBef>
            <a:spcPct val="0"/>
          </a:spcBef>
          <a:spcAft>
            <a:spcPct val="0"/>
          </a:spcAft>
          <a:buClrTx/>
          <a:buSzTx/>
          <a:buFontTx/>
          <a:buNone/>
          <a:tabLst/>
          <a:defRPr kumimoji="0" lang="en-GB" altLang="en-US" sz="1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72000" tIns="72000" rIns="72000" bIns="72000" numCol="1" anchor="ctr" anchorCtr="0" compatLnSpc="1">
        <a:prstTxWarp prst="textNoShape">
          <a:avLst/>
        </a:prstTxWarp>
        <a:spAutoFit/>
      </a:bodyPr>
      <a:lstStyle>
        <a:defPPr marL="0" marR="0" indent="0" algn="ctr" defTabSz="914400" rtl="0" eaLnBrk="1" fontAlgn="base" latinLnBrk="0" hangingPunct="1">
          <a:lnSpc>
            <a:spcPct val="120000"/>
          </a:lnSpc>
          <a:spcBef>
            <a:spcPct val="0"/>
          </a:spcBef>
          <a:spcAft>
            <a:spcPct val="0"/>
          </a:spcAft>
          <a:buClrTx/>
          <a:buSzTx/>
          <a:buFontTx/>
          <a:buNone/>
          <a:tabLst/>
          <a:defRPr kumimoji="0" lang="en-GB" altLang="en-US" sz="1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Neutral (Agency) (26 April 2011) 1">
        <a:dk1>
          <a:srgbClr val="404040"/>
        </a:dk1>
        <a:lt1>
          <a:srgbClr val="FFFFFF"/>
        </a:lt1>
        <a:dk2>
          <a:srgbClr val="003399"/>
        </a:dk2>
        <a:lt2>
          <a:srgbClr val="FFFFFF"/>
        </a:lt2>
        <a:accent1>
          <a:srgbClr val="E1E4F3"/>
        </a:accent1>
        <a:accent2>
          <a:srgbClr val="E98300"/>
        </a:accent2>
        <a:accent3>
          <a:srgbClr val="AAADCA"/>
        </a:accent3>
        <a:accent4>
          <a:srgbClr val="DADADA"/>
        </a:accent4>
        <a:accent5>
          <a:srgbClr val="EEEFF8"/>
        </a:accent5>
        <a:accent6>
          <a:srgbClr val="D37600"/>
        </a:accent6>
        <a:hlink>
          <a:srgbClr val="0098DB"/>
        </a:hlink>
        <a:folHlink>
          <a:srgbClr val="983222"/>
        </a:folHlink>
      </a:clrScheme>
      <a:clrMap bg1="dk2" tx1="lt1" bg2="dk1" tx2="lt2" accent1="accent1" accent2="accent2" accent3="accent3" accent4="accent4" accent5="accent5" accent6="accent6" hlink="hlink" folHlink="folHlink"/>
    </a:extraClrScheme>
    <a:extraClrScheme>
      <a:clrScheme name="Neutral (Agency) (26 April 2011) 2">
        <a:dk1>
          <a:srgbClr val="000000"/>
        </a:dk1>
        <a:lt1>
          <a:srgbClr val="FFFFFF"/>
        </a:lt1>
        <a:dk2>
          <a:srgbClr val="003399"/>
        </a:dk2>
        <a:lt2>
          <a:srgbClr val="6D6F71"/>
        </a:lt2>
        <a:accent1>
          <a:srgbClr val="E1E3F2"/>
        </a:accent1>
        <a:accent2>
          <a:srgbClr val="E98300"/>
        </a:accent2>
        <a:accent3>
          <a:srgbClr val="FFFFFF"/>
        </a:accent3>
        <a:accent4>
          <a:srgbClr val="000000"/>
        </a:accent4>
        <a:accent5>
          <a:srgbClr val="EEEFF7"/>
        </a:accent5>
        <a:accent6>
          <a:srgbClr val="D37600"/>
        </a:accent6>
        <a:hlink>
          <a:srgbClr val="0098DB"/>
        </a:hlink>
        <a:folHlink>
          <a:srgbClr val="9832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wide screen (Agency)</Template>
  <TotalTime>323</TotalTime>
  <Words>864</Words>
  <Application>Microsoft Office PowerPoint</Application>
  <PresentationFormat>On-screen Show (16:9)</PresentationFormat>
  <Paragraphs>250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wide screen (Agency)</vt:lpstr>
      <vt:lpstr>IT4U - R0.9 High level project plan</vt:lpstr>
      <vt:lpstr>HIGH LEVEL PLAN OF RELEASE 0.9</vt:lpstr>
      <vt:lpstr>Stakeholder engagement and involvement of release 0.9 development phase </vt:lpstr>
      <vt:lpstr>HIGH LEVEL PLAN OF RELEASE 0.9</vt:lpstr>
      <vt:lpstr>HIGH LEVEL PLAN OF RELEASE 0.9</vt:lpstr>
      <vt:lpstr>HIGH LEVEL PLAN OF RELEASE 0.9</vt:lpstr>
    </vt:vector>
  </TitlesOfParts>
  <Company>European Medicines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Adu Ade</dc:creator>
  <dc:description>Template version: 6 August 2014</dc:description>
  <cp:lastModifiedBy>Mylona Sophia</cp:lastModifiedBy>
  <cp:revision>58</cp:revision>
  <dcterms:created xsi:type="dcterms:W3CDTF">2018-09-24T11:03:46Z</dcterms:created>
  <dcterms:modified xsi:type="dcterms:W3CDTF">2018-12-04T11:56:47Z</dcterms:modified>
</cp:coreProperties>
</file>